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3" r:id="rId3"/>
    <p:sldId id="264" r:id="rId4"/>
    <p:sldId id="272" r:id="rId5"/>
    <p:sldId id="273" r:id="rId6"/>
    <p:sldId id="274" r:id="rId7"/>
    <p:sldId id="275" r:id="rId8"/>
    <p:sldId id="265" r:id="rId9"/>
    <p:sldId id="269" r:id="rId10"/>
    <p:sldId id="270" r:id="rId11"/>
    <p:sldId id="257" r:id="rId12"/>
    <p:sldId id="258" r:id="rId13"/>
    <p:sldId id="259" r:id="rId14"/>
    <p:sldId id="260" r:id="rId15"/>
    <p:sldId id="261" r:id="rId16"/>
    <p:sldId id="262" r:id="rId17"/>
    <p:sldId id="266" r:id="rId18"/>
    <p:sldId id="267" r:id="rId19"/>
    <p:sldId id="271" r:id="rId20"/>
    <p:sldId id="268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0" y="0"/>
            <a:ext cx="9144000" cy="4343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SG" sz="8000" dirty="0" smtClean="0">
                <a:latin typeface="Preeti" pitchFamily="2" charset="0"/>
              </a:rPr>
              <a:t>ah]6 </a:t>
            </a:r>
            <a:r>
              <a:rPr lang="en-SG" sz="8000" dirty="0" err="1" smtClean="0">
                <a:latin typeface="Preeti" pitchFamily="2" charset="0"/>
              </a:rPr>
              <a:t>sfof</a:t>
            </a:r>
            <a:r>
              <a:rPr lang="en-SG" sz="8000" dirty="0" smtClean="0">
                <a:latin typeface="Preeti" pitchFamily="2" charset="0"/>
              </a:rPr>
              <a:t>{</a:t>
            </a:r>
            <a:r>
              <a:rPr lang="en-SG" sz="8000" dirty="0" err="1" smtClean="0">
                <a:latin typeface="Preeti" pitchFamily="2" charset="0"/>
              </a:rPr>
              <a:t>Gjogsf</a:t>
            </a:r>
            <a:r>
              <a:rPr lang="en-SG" sz="8000" dirty="0" smtClean="0">
                <a:latin typeface="Preeti" pitchFamily="2" charset="0"/>
              </a:rPr>
              <a:t> </a:t>
            </a:r>
            <a:r>
              <a:rPr lang="en-SG" sz="8000" dirty="0" err="1" smtClean="0">
                <a:latin typeface="Preeti" pitchFamily="2" charset="0"/>
              </a:rPr>
              <a:t>ljljw</a:t>
            </a:r>
            <a:r>
              <a:rPr lang="en-SG" sz="8000" dirty="0" smtClean="0">
                <a:latin typeface="Preeti" pitchFamily="2" charset="0"/>
              </a:rPr>
              <a:t> </a:t>
            </a:r>
            <a:r>
              <a:rPr lang="en-SG" sz="8000" dirty="0" err="1" smtClean="0">
                <a:latin typeface="Preeti" pitchFamily="2" charset="0"/>
              </a:rPr>
              <a:t>kIfx</a:t>
            </a:r>
            <a:r>
              <a:rPr lang="en-SG" sz="8000" dirty="0" smtClean="0">
                <a:latin typeface="Preeti" pitchFamily="2" charset="0"/>
              </a:rPr>
              <a:t>?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5943600"/>
            <a:ext cx="9144000" cy="9144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k|: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t'tstf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{ M &gt;Ls[i0f g]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kfn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 </a:t>
            </a:r>
          </a:p>
          <a:p>
            <a:pPr algn="ctr">
              <a:defRPr/>
            </a:pP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pk;lrj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, -n]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vf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_ 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Rukmini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05400" y="4648200"/>
            <a:ext cx="4038600" cy="10542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GB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reeti" pitchFamily="2" charset="0"/>
              </a:rPr>
              <a:t>ldlt</a:t>
            </a:r>
            <a:r>
              <a:rPr lang="en-GB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reeti" pitchFamily="2" charset="0"/>
              </a:rPr>
              <a:t> </a:t>
            </a:r>
            <a:r>
              <a:rPr lang="en-GB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reeti" pitchFamily="2" charset="0"/>
              </a:rPr>
              <a:t>@)&amp;!÷)&amp;÷!^</a:t>
            </a:r>
            <a:endParaRPr lang="en-GB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reeti" pitchFamily="2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0" y="4572000"/>
            <a:ext cx="4343400" cy="10542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GB" sz="4000" b="1" i="0" u="none" strike="noStrike" kern="1200" cap="none" spc="0" normalizeH="0" baseline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Preeti" pitchFamily="2" charset="0"/>
                <a:ea typeface="+mn-ea"/>
                <a:cs typeface="+mn-cs"/>
              </a:rPr>
              <a:t>jflif</a:t>
            </a:r>
            <a:r>
              <a:rPr kumimoji="0" lang="en-GB" sz="40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Preeti" pitchFamily="2" charset="0"/>
                <a:ea typeface="+mn-ea"/>
                <a:cs typeface="+mn-cs"/>
              </a:rPr>
              <a:t>{s ;</a:t>
            </a:r>
            <a:r>
              <a:rPr kumimoji="0" lang="en-GB" sz="4000" b="1" i="0" u="none" strike="noStrike" kern="1200" cap="none" spc="0" normalizeH="0" baseline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Preeti" pitchFamily="2" charset="0"/>
                <a:ea typeface="+mn-ea"/>
                <a:cs typeface="+mn-cs"/>
              </a:rPr>
              <a:t>ldIff</a:t>
            </a:r>
            <a:r>
              <a:rPr kumimoji="0" lang="en-GB" sz="40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Preeti" pitchFamily="2" charset="0"/>
                <a:ea typeface="+mn-ea"/>
                <a:cs typeface="+mn-cs"/>
              </a:rPr>
              <a:t>, wgu9L </a:t>
            </a:r>
            <a:endParaRPr kumimoji="0" lang="en-GB" sz="40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Preeti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"/>
          <a:ext cx="8229600" cy="6400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6518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७०-३७०-०३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आयुर्वेद स्वास्थ्य केन्द्र, वाजुरा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३१,८३,०००.००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३१,८३,०००.००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७१-३७०-०१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स्वास्थ्य कार्यालय, वझाङ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८,३०,६६,०००.००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२,०७,४९,५७१.१०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६,२३,१६,४२८.९०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७१-३७०-०२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आयुर्वेद स्वास्थ्य केन्द्र, वझाङ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५४,१९,०००.००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५४,१९,०००.००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७२-३७०-०१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स्वास्थ्य कार्यालय, दार्चुला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८,५०,१९,०००.००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८,५०,१९,०००.००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७२-३७०-०४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आयुर्वेद स्वास्थ्य केन्द्र, दार्चुला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७६,५४,०००.००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४,५६,४५६.००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७१,९७,५४४.००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७२-३७०-०५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गोकुलेश्वर अस्पताल, दार्चुला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४१,६६,०००.००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४१,६६,०००.००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७३-३७०-०१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स्वास्थ्य कार्यालय, बैतडी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८,८५,४१,०००.००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८,८५,४१,०००.००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७३-३७०-०२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आयुर्वेद स्वास्थ्य केन्द्र, बैतडी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३८,८९,०००.००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७,७९,७२८.००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३१,०९,२७२.००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७४-३६५-०१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विकास समितिको कार्यालय, डडेल्धुरा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१,७०,००,०००.००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२९,९५,२५४.००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१,४०,०४,७४६.००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७४-३७०-०१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स्वास्थ्य कार्यालय, डडेल्धुरा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३,९१,६७,०००.००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९२,०२,२३५.५३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२,९९,६४,७६४.४७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७४-३७०-०२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आयुर्वेद स्वास्थ्य केन्द्र, डडेल्धुरा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६४,८६,०००.००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६४,८६,०००.००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७४-३७०-०३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उप.क्षेत्रिय अस्पताल, डडेलधुरा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२,००,६८,०००.००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१५,४२,४९१.००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१,८५,२५,५०९.००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७४-३७०-०५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जोगबुढा अस्पताल, डडेलधुरा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४१,६६,०००.००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४१,६६,०००.००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७५-३६५-०१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जिल्ला विकास समितिको कार्यालय, कंचनपुर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६,२९,८१,०००.००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१,३५,३६,८६०.००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४,९४,४४,१४०.००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७५-३७०-०२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महाकाली अञ्चल अस्पताल, कंचनपुर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३,४६,८८,०००.००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३,४६,८८,०००.००</a:t>
                      </a:r>
                    </a:p>
                  </a:txBody>
                  <a:tcPr marL="9525" marR="9525" marT="9525" marB="0" anchor="b"/>
                </a:tc>
              </a:tr>
              <a:tr h="376518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७५-३७०-०३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महाकाली अञ्चल आ.औ., कञ्चनपुर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२९,४२,०००.००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२९,४२,०००.००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>
                <a:latin typeface="Preeti" pitchFamily="2" charset="0"/>
              </a:rPr>
              <a:t>cfly</a:t>
            </a:r>
            <a:r>
              <a:rPr lang="en-SG" dirty="0" smtClean="0">
                <a:latin typeface="Preeti" pitchFamily="2" charset="0"/>
              </a:rPr>
              <a:t>{s </a:t>
            </a:r>
            <a:r>
              <a:rPr lang="en-SG" dirty="0" err="1" smtClean="0">
                <a:latin typeface="Preeti" pitchFamily="2" charset="0"/>
              </a:rPr>
              <a:t>cg'zf;g</a:t>
            </a:r>
            <a:endParaRPr lang="en-SG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SG" dirty="0" err="1" smtClean="0">
                <a:latin typeface="Preeti" pitchFamily="2" charset="0"/>
              </a:rPr>
              <a:t>cfly</a:t>
            </a:r>
            <a:r>
              <a:rPr lang="en-SG" dirty="0" smtClean="0">
                <a:latin typeface="Preeti" pitchFamily="2" charset="0"/>
              </a:rPr>
              <a:t>{s </a:t>
            </a:r>
            <a:r>
              <a:rPr lang="en-SG" dirty="0" err="1" smtClean="0">
                <a:latin typeface="Preeti" pitchFamily="2" charset="0"/>
              </a:rPr>
              <a:t>cg'zf;gsf</a:t>
            </a:r>
            <a:r>
              <a:rPr lang="en-SG" dirty="0" smtClean="0">
                <a:latin typeface="Preeti" pitchFamily="2" charset="0"/>
              </a:rPr>
              <a:t>] ;</a:t>
            </a:r>
            <a:r>
              <a:rPr lang="en-SG" dirty="0" err="1" smtClean="0">
                <a:latin typeface="Preeti" pitchFamily="2" charset="0"/>
              </a:rPr>
              <a:t>Gt'ng</a:t>
            </a:r>
            <a:r>
              <a:rPr lang="en-SG" dirty="0" smtClean="0">
                <a:latin typeface="Preeti" pitchFamily="2" charset="0"/>
              </a:rPr>
              <a:t> k/LIf0f</a:t>
            </a:r>
          </a:p>
          <a:p>
            <a:pPr algn="ctr">
              <a:buNone/>
            </a:pPr>
            <a:r>
              <a:rPr lang="en-SG" dirty="0" smtClean="0">
                <a:latin typeface="Preeti" pitchFamily="2" charset="0"/>
              </a:rPr>
              <a:t> </a:t>
            </a:r>
          </a:p>
          <a:p>
            <a:pPr lvl="1" algn="ctr">
              <a:buNone/>
            </a:pPr>
            <a:r>
              <a:rPr lang="en-SG" dirty="0" err="1" smtClean="0">
                <a:latin typeface="Preeti" pitchFamily="2" charset="0"/>
              </a:rPr>
              <a:t>cfly</a:t>
            </a:r>
            <a:r>
              <a:rPr lang="en-SG" dirty="0" smtClean="0">
                <a:latin typeface="Preeti" pitchFamily="2" charset="0"/>
              </a:rPr>
              <a:t>{s </a:t>
            </a:r>
            <a:r>
              <a:rPr lang="en-SG" dirty="0" err="1" smtClean="0">
                <a:latin typeface="Preeti" pitchFamily="2" charset="0"/>
              </a:rPr>
              <a:t>cg'zf;glxgtf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smtClean="0"/>
              <a:t>=</a:t>
            </a:r>
            <a:r>
              <a:rPr lang="en-SG" dirty="0" smtClean="0">
                <a:latin typeface="Preeti" pitchFamily="2" charset="0"/>
              </a:rPr>
              <a:t>P]g </a:t>
            </a:r>
            <a:r>
              <a:rPr lang="en-SG" dirty="0" err="1" smtClean="0">
                <a:latin typeface="Preeti" pitchFamily="2" charset="0"/>
              </a:rPr>
              <a:t>lgoddf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ePsf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k|fjwfg</a:t>
            </a:r>
            <a:r>
              <a:rPr lang="en-SG" dirty="0" smtClean="0">
                <a:latin typeface="Preeti" pitchFamily="2" charset="0"/>
              </a:rPr>
              <a:t> – k/</a:t>
            </a:r>
            <a:r>
              <a:rPr lang="en-SG" dirty="0" err="1" smtClean="0">
                <a:latin typeface="Preeti" pitchFamily="2" charset="0"/>
              </a:rPr>
              <a:t>Lkfngfsf</a:t>
            </a:r>
            <a:r>
              <a:rPr lang="en-SG" dirty="0" smtClean="0">
                <a:latin typeface="Preeti" pitchFamily="2" charset="0"/>
              </a:rPr>
              <a:t>] :t/</a:t>
            </a:r>
            <a:endParaRPr lang="en-SG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vr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k|s</a:t>
            </a:r>
            <a:r>
              <a:rPr lang="en-US" dirty="0" smtClean="0">
                <a:latin typeface="Preeti" pitchFamily="2" charset="0"/>
              </a:rPr>
              <a:t>[</a:t>
            </a:r>
            <a:r>
              <a:rPr lang="en-US" dirty="0" err="1" smtClean="0">
                <a:latin typeface="Preeti" pitchFamily="2" charset="0"/>
              </a:rPr>
              <a:t>ofdf</a:t>
            </a:r>
            <a:r>
              <a:rPr lang="en-US" dirty="0" smtClean="0">
                <a:latin typeface="Preeti" pitchFamily="2" charset="0"/>
              </a:rPr>
              <a:t> b]</a:t>
            </a:r>
            <a:r>
              <a:rPr lang="en-US" dirty="0" err="1" smtClean="0">
                <a:latin typeface="Preeti" pitchFamily="2" charset="0"/>
              </a:rPr>
              <a:t>lvPsf</a:t>
            </a:r>
            <a:r>
              <a:rPr lang="en-US" dirty="0" smtClean="0">
                <a:latin typeface="Preeti" pitchFamily="2" charset="0"/>
              </a:rPr>
              <a:t> s]</a:t>
            </a:r>
            <a:r>
              <a:rPr lang="en-US" dirty="0" err="1" smtClean="0">
                <a:latin typeface="Preeti" pitchFamily="2" charset="0"/>
              </a:rPr>
              <a:t>xL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kIfx</a:t>
            </a:r>
            <a:r>
              <a:rPr lang="en-US" dirty="0" smtClean="0">
                <a:latin typeface="Preeti" pitchFamily="2" charset="0"/>
              </a:rPr>
              <a:t>?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Preeti" pitchFamily="2" charset="0"/>
              </a:rPr>
              <a:t>lgsf;f</a:t>
            </a:r>
            <a:r>
              <a:rPr lang="en-US" dirty="0" smtClean="0">
                <a:latin typeface="Preeti" pitchFamily="2" charset="0"/>
              </a:rPr>
              <a:t> M ;</a:t>
            </a:r>
            <a:r>
              <a:rPr lang="en-US" dirty="0" err="1" smtClean="0">
                <a:latin typeface="Preeti" pitchFamily="2" charset="0"/>
              </a:rPr>
              <a:t>dod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clVtof</a:t>
            </a:r>
            <a:r>
              <a:rPr lang="en-US" dirty="0" smtClean="0">
                <a:latin typeface="Preeti" pitchFamily="2" charset="0"/>
              </a:rPr>
              <a:t>/L / 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qmd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k|fKt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gx'g</a:t>
            </a:r>
            <a:r>
              <a:rPr lang="en-US" dirty="0" smtClean="0">
                <a:latin typeface="Preeti" pitchFamily="2" charset="0"/>
              </a:rPr>
              <a:t>] a}b]</a:t>
            </a:r>
            <a:r>
              <a:rPr lang="en-US" dirty="0" err="1" smtClean="0">
                <a:latin typeface="Preeti" pitchFamily="2" charset="0"/>
              </a:rPr>
              <a:t>lzs</a:t>
            </a:r>
            <a:r>
              <a:rPr lang="en-US" dirty="0" smtClean="0">
                <a:latin typeface="Preeti" pitchFamily="2" charset="0"/>
              </a:rPr>
              <a:t> &gt;f]t </a:t>
            </a:r>
            <a:r>
              <a:rPr lang="en-US" dirty="0" err="1" smtClean="0">
                <a:latin typeface="Preeti" pitchFamily="2" charset="0"/>
              </a:rPr>
              <a:t>km's'jf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dod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k|fKt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k|utL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Go"g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], s]</a:t>
            </a:r>
            <a:r>
              <a:rPr lang="en-US" dirty="0" err="1" smtClean="0">
                <a:latin typeface="Preeti" pitchFamily="2" charset="0"/>
              </a:rPr>
              <a:t>Gb|df</a:t>
            </a:r>
            <a:r>
              <a:rPr lang="en-US" dirty="0" smtClean="0">
                <a:latin typeface="Preeti" pitchFamily="2" charset="0"/>
              </a:rPr>
              <a:t> cj08f /</a:t>
            </a:r>
            <a:r>
              <a:rPr lang="en-US" dirty="0" err="1" smtClean="0">
                <a:latin typeface="Preeti" pitchFamily="2" charset="0"/>
              </a:rPr>
              <a:t>sd</a:t>
            </a:r>
            <a:r>
              <a:rPr lang="en-US" dirty="0" smtClean="0">
                <a:latin typeface="Preeti" pitchFamily="2" charset="0"/>
              </a:rPr>
              <a:t> /</a:t>
            </a:r>
            <a:r>
              <a:rPr lang="en-US" dirty="0" err="1" smtClean="0">
                <a:latin typeface="Preeti" pitchFamily="2" charset="0"/>
              </a:rPr>
              <a:t>xg</a:t>
            </a:r>
            <a:r>
              <a:rPr lang="en-US" dirty="0" smtClean="0">
                <a:latin typeface="Preeti" pitchFamily="2" charset="0"/>
              </a:rPr>
              <a:t>] / </a:t>
            </a:r>
            <a:r>
              <a:rPr lang="en-US" dirty="0" err="1" smtClean="0">
                <a:latin typeface="Preeti" pitchFamily="2" charset="0"/>
              </a:rPr>
              <a:t>cf</a:t>
            </a:r>
            <a:r>
              <a:rPr lang="en-US" dirty="0" smtClean="0">
                <a:latin typeface="Preeti" pitchFamily="2" charset="0"/>
              </a:rPr>
              <a:t>=j=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cGtdf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dfq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k|fKt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</a:t>
            </a:r>
          </a:p>
          <a:p>
            <a:r>
              <a:rPr lang="en-US" dirty="0" err="1" smtClean="0">
                <a:latin typeface="Preeti" pitchFamily="2" charset="0"/>
              </a:rPr>
              <a:t>vr</a:t>
            </a:r>
            <a:r>
              <a:rPr lang="en-US" dirty="0" smtClean="0">
                <a:latin typeface="Preeti" pitchFamily="2" charset="0"/>
              </a:rPr>
              <a:t>{ M </a:t>
            </a:r>
            <a:r>
              <a:rPr lang="en-US" dirty="0" err="1" smtClean="0">
                <a:latin typeface="Preeti" pitchFamily="2" charset="0"/>
              </a:rPr>
              <a:t>vl</a:t>
            </a:r>
            <a:r>
              <a:rPr lang="en-US" dirty="0" smtClean="0">
                <a:latin typeface="Preeti" pitchFamily="2" charset="0"/>
              </a:rPr>
              <a:t>/b </a:t>
            </a:r>
            <a:r>
              <a:rPr lang="en-US" dirty="0" err="1" smtClean="0">
                <a:latin typeface="Preeti" pitchFamily="2" charset="0"/>
              </a:rPr>
              <a:t>k|s</a:t>
            </a:r>
            <a:r>
              <a:rPr lang="en-US" dirty="0" smtClean="0">
                <a:latin typeface="Preeti" pitchFamily="2" charset="0"/>
              </a:rPr>
              <a:t>[of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kfngfdf</a:t>
            </a:r>
            <a:r>
              <a:rPr lang="en-US" dirty="0" smtClean="0">
                <a:latin typeface="Preeti" pitchFamily="2" charset="0"/>
              </a:rPr>
              <a:t> ;d:of, a}b]</a:t>
            </a:r>
            <a:r>
              <a:rPr lang="en-US" dirty="0" err="1" smtClean="0">
                <a:latin typeface="Preeti" pitchFamily="2" charset="0"/>
              </a:rPr>
              <a:t>lzs</a:t>
            </a:r>
            <a:r>
              <a:rPr lang="en-US" dirty="0" smtClean="0">
                <a:latin typeface="Preeti" pitchFamily="2" charset="0"/>
              </a:rPr>
              <a:t> &gt;f]</a:t>
            </a:r>
            <a:r>
              <a:rPr lang="en-US" dirty="0" err="1" smtClean="0">
                <a:latin typeface="Preeti" pitchFamily="2" charset="0"/>
              </a:rPr>
              <a:t>tsf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smtClean="0"/>
              <a:t>eligible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jfx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vr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sdhf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lhG;L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DklQ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Joj:yfkg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cTolws</a:t>
            </a:r>
            <a:r>
              <a:rPr lang="en-US" dirty="0" smtClean="0">
                <a:latin typeface="Preeti" pitchFamily="2" charset="0"/>
              </a:rPr>
              <a:t> k]</a:t>
            </a:r>
            <a:r>
              <a:rPr lang="en-US" dirty="0" err="1" smtClean="0">
                <a:latin typeface="Preeti" pitchFamily="2" charset="0"/>
              </a:rPr>
              <a:t>ZsL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gubdf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/, s/ </a:t>
            </a:r>
            <a:r>
              <a:rPr lang="en-US" dirty="0" err="1" smtClean="0">
                <a:latin typeface="Preeti" pitchFamily="2" charset="0"/>
              </a:rPr>
              <a:t>ljhsdf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gug</a:t>
            </a:r>
            <a:r>
              <a:rPr lang="en-US" dirty="0" smtClean="0">
                <a:latin typeface="Preeti" pitchFamily="2" charset="0"/>
              </a:rPr>
              <a:t>]{ ,</a:t>
            </a:r>
          </a:p>
          <a:p>
            <a:r>
              <a:rPr lang="en-US" dirty="0" err="1" smtClean="0">
                <a:latin typeface="Preeti" pitchFamily="2" charset="0"/>
              </a:rPr>
              <a:t>cfGtl</a:t>
            </a:r>
            <a:r>
              <a:rPr lang="en-US" dirty="0" smtClean="0">
                <a:latin typeface="Preeti" pitchFamily="2" charset="0"/>
              </a:rPr>
              <a:t>/s lgoGq0f M </a:t>
            </a:r>
            <a:r>
              <a:rPr lang="en-US" dirty="0" err="1" smtClean="0">
                <a:latin typeface="Preeti" pitchFamily="2" charset="0"/>
              </a:rPr>
              <a:t>sfof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Tds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gePsf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/f]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klxn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lqmoflzntfdf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sdL</a:t>
            </a:r>
            <a:endParaRPr lang="en-US" dirty="0" smtClean="0">
              <a:latin typeface="Preeti" pitchFamily="2" charset="0"/>
            </a:endParaRPr>
          </a:p>
          <a:p>
            <a:r>
              <a:rPr lang="en-US" dirty="0" smtClean="0">
                <a:latin typeface="Preeti" pitchFamily="2" charset="0"/>
              </a:rPr>
              <a:t>n]</a:t>
            </a:r>
            <a:r>
              <a:rPr lang="en-US" dirty="0" err="1" smtClean="0">
                <a:latin typeface="Preeti" pitchFamily="2" charset="0"/>
              </a:rPr>
              <a:t>vf+sg</a:t>
            </a:r>
            <a:r>
              <a:rPr lang="en-US" dirty="0" smtClean="0">
                <a:latin typeface="Preeti" pitchFamily="2" charset="0"/>
              </a:rPr>
              <a:t> M </a:t>
            </a:r>
            <a:r>
              <a:rPr lang="en-US" dirty="0" err="1" smtClean="0">
                <a:latin typeface="Preeti" pitchFamily="2" charset="0"/>
              </a:rPr>
              <a:t>clen</a:t>
            </a:r>
            <a:r>
              <a:rPr lang="en-US" dirty="0" smtClean="0">
                <a:latin typeface="Preeti" pitchFamily="2" charset="0"/>
              </a:rPr>
              <a:t>]v g/</a:t>
            </a:r>
            <a:r>
              <a:rPr lang="en-US" dirty="0" err="1" smtClean="0">
                <a:latin typeface="Preeti" pitchFamily="2" charset="0"/>
              </a:rPr>
              <a:t>xg</a:t>
            </a:r>
            <a:r>
              <a:rPr lang="en-US" dirty="0" smtClean="0">
                <a:latin typeface="Preeti" pitchFamily="2" charset="0"/>
              </a:rPr>
              <a:t>], ck'/f] /</a:t>
            </a:r>
            <a:r>
              <a:rPr lang="en-US" dirty="0" err="1" smtClean="0">
                <a:latin typeface="Preeti" pitchFamily="2" charset="0"/>
              </a:rPr>
              <a:t>xg</a:t>
            </a:r>
            <a:r>
              <a:rPr lang="en-US" dirty="0" smtClean="0">
                <a:latin typeface="Preeti" pitchFamily="2" charset="0"/>
              </a:rPr>
              <a:t>] , </a:t>
            </a:r>
            <a:r>
              <a:rPr lang="en-US" dirty="0" smtClean="0"/>
              <a:t>Update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gul</a:t>
            </a:r>
            <a:r>
              <a:rPr lang="en-US" dirty="0" smtClean="0">
                <a:latin typeface="Preeti" pitchFamily="2" charset="0"/>
              </a:rPr>
              <a:t>/g], </a:t>
            </a:r>
          </a:p>
          <a:p>
            <a:r>
              <a:rPr lang="en-US" dirty="0" err="1" smtClean="0">
                <a:latin typeface="Preeti" pitchFamily="2" charset="0"/>
              </a:rPr>
              <a:t>k|tLj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bg</a:t>
            </a:r>
            <a:r>
              <a:rPr lang="en-US" dirty="0" smtClean="0">
                <a:latin typeface="Preeti" pitchFamily="2" charset="0"/>
              </a:rPr>
              <a:t> M </a:t>
            </a:r>
            <a:r>
              <a:rPr lang="en-US" dirty="0" err="1" smtClean="0">
                <a:latin typeface="Preeti" pitchFamily="2" charset="0"/>
              </a:rPr>
              <a:t>k'0f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z'4tf</a:t>
            </a:r>
            <a:r>
              <a:rPr lang="en-US" dirty="0" smtClean="0">
                <a:latin typeface="Preeti" pitchFamily="2" charset="0"/>
              </a:rPr>
              <a:t> / ;</a:t>
            </a:r>
            <a:r>
              <a:rPr lang="en-US" dirty="0" err="1" smtClean="0">
                <a:latin typeface="Preeti" pitchFamily="2" charset="0"/>
              </a:rPr>
              <a:t>doj4tfsf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sdL</a:t>
            </a:r>
            <a:r>
              <a:rPr lang="en-US" dirty="0" smtClean="0">
                <a:latin typeface="Preeti" pitchFamily="2" charset="0"/>
              </a:rPr>
              <a:t>, ;f]</a:t>
            </a:r>
            <a:r>
              <a:rPr lang="en-US" dirty="0" err="1" smtClean="0">
                <a:latin typeface="Preeti" pitchFamily="2" charset="0"/>
              </a:rPr>
              <a:t>wegf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cfj:os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ljj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dodf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gk7fpg</a:t>
            </a:r>
            <a:r>
              <a:rPr lang="en-US" dirty="0" smtClean="0">
                <a:latin typeface="Preeti" pitchFamily="2" charset="0"/>
              </a:rPr>
              <a:t>]</a:t>
            </a:r>
          </a:p>
          <a:p>
            <a:r>
              <a:rPr lang="en-US" dirty="0" smtClean="0">
                <a:latin typeface="Preeti" pitchFamily="2" charset="0"/>
              </a:rPr>
              <a:t>n]</a:t>
            </a:r>
            <a:r>
              <a:rPr lang="en-US" dirty="0" err="1" smtClean="0">
                <a:latin typeface="Preeti" pitchFamily="2" charset="0"/>
              </a:rPr>
              <a:t>vfk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LIf0f</a:t>
            </a:r>
            <a:r>
              <a:rPr lang="en-US" dirty="0" smtClean="0">
                <a:latin typeface="Preeti" pitchFamily="2" charset="0"/>
              </a:rPr>
              <a:t> M </a:t>
            </a:r>
            <a:r>
              <a:rPr lang="en-US" dirty="0" err="1" smtClean="0">
                <a:latin typeface="Preeti" pitchFamily="2" charset="0"/>
              </a:rPr>
              <a:t>cfn</a:t>
            </a:r>
            <a:r>
              <a:rPr lang="en-US" dirty="0" smtClean="0">
                <a:latin typeface="Preeti" pitchFamily="2" charset="0"/>
              </a:rPr>
              <a:t>]k ;</a:t>
            </a:r>
            <a:r>
              <a:rPr lang="en-US" dirty="0" err="1" smtClean="0">
                <a:latin typeface="Preeti" pitchFamily="2" charset="0"/>
              </a:rPr>
              <a:t>dodf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gx'g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k|efjsf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Ltfsf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sdL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clGtd</a:t>
            </a:r>
            <a:r>
              <a:rPr lang="en-US" dirty="0" smtClean="0">
                <a:latin typeface="Preeti" pitchFamily="2" charset="0"/>
              </a:rPr>
              <a:t> n]</a:t>
            </a:r>
            <a:r>
              <a:rPr lang="en-US" dirty="0" err="1" smtClean="0">
                <a:latin typeface="Preeti" pitchFamily="2" charset="0"/>
              </a:rPr>
              <a:t>vf</a:t>
            </a:r>
            <a:r>
              <a:rPr lang="en-US" dirty="0" smtClean="0">
                <a:latin typeface="Preeti" pitchFamily="2" charset="0"/>
              </a:rPr>
              <a:t> k/</a:t>
            </a:r>
            <a:r>
              <a:rPr lang="en-US" dirty="0" err="1" smtClean="0">
                <a:latin typeface="Preeti" pitchFamily="2" charset="0"/>
              </a:rPr>
              <a:t>LIf0f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k|0ffnLut</a:t>
            </a:r>
            <a:r>
              <a:rPr lang="en-US" dirty="0" smtClean="0">
                <a:latin typeface="Preeti" pitchFamily="2" charset="0"/>
              </a:rPr>
              <a:t> ;'</a:t>
            </a:r>
            <a:r>
              <a:rPr lang="en-US" dirty="0" err="1" smtClean="0">
                <a:latin typeface="Preeti" pitchFamily="2" charset="0"/>
              </a:rPr>
              <a:t>wf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eGbf</a:t>
            </a:r>
            <a:r>
              <a:rPr lang="en-US" dirty="0" smtClean="0">
                <a:latin typeface="Preeti" pitchFamily="2" charset="0"/>
              </a:rPr>
              <a:t> a]?h' s]</a:t>
            </a:r>
            <a:r>
              <a:rPr lang="en-US" dirty="0" err="1" smtClean="0">
                <a:latin typeface="Preeti" pitchFamily="2" charset="0"/>
              </a:rPr>
              <a:t>Gb|Lt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08000" y="114300"/>
            <a:ext cx="8229600" cy="1181100"/>
          </a:xfrm>
        </p:spPr>
        <p:txBody>
          <a:bodyPr/>
          <a:lstStyle/>
          <a:p>
            <a:r>
              <a:rPr lang="en-US" sz="6600" smtClean="0">
                <a:latin typeface="Preeti" pitchFamily="2" charset="0"/>
              </a:rPr>
              <a:t>j]?h"sf] ;du| l:ylt</a:t>
            </a:r>
            <a:endParaRPr lang="en-US" sz="6600" b="1" smtClean="0">
              <a:latin typeface="Preeti" pitchFamily="2" charset="0"/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03200" y="742950"/>
            <a:ext cx="8712200" cy="5829300"/>
          </a:xfrm>
        </p:spPr>
        <p:txBody>
          <a:bodyPr rtlCol="0">
            <a:normAutofit/>
          </a:bodyPr>
          <a:lstStyle/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>
                <a:latin typeface="Preeti" pitchFamily="2" charset="0"/>
              </a:rPr>
              <a:t>?= </a:t>
            </a:r>
            <a:r>
              <a:rPr lang="en-US" b="1" u="sng" dirty="0" err="1" smtClean="0">
                <a:latin typeface="Preeti" pitchFamily="2" charset="0"/>
              </a:rPr>
              <a:t>xhf</a:t>
            </a:r>
            <a:r>
              <a:rPr lang="en-US" b="1" u="sng" dirty="0" smtClean="0">
                <a:latin typeface="Preeti" pitchFamily="2" charset="0"/>
              </a:rPr>
              <a:t>/</a:t>
            </a:r>
            <a:r>
              <a:rPr lang="en-US" b="1" u="sng" dirty="0" err="1" smtClean="0">
                <a:latin typeface="Preeti" pitchFamily="2" charset="0"/>
              </a:rPr>
              <a:t>df</a:t>
            </a:r>
            <a:r>
              <a:rPr lang="en-US" b="1" u="sng" dirty="0" smtClean="0">
                <a:latin typeface="Preeti" pitchFamily="2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latin typeface="Preeti" pitchFamily="2" charset="0"/>
              </a:rPr>
              <a:t>)&amp;) </a:t>
            </a:r>
            <a:r>
              <a:rPr lang="en-US" sz="3600" b="1" dirty="0" err="1" smtClean="0">
                <a:latin typeface="Preeti" pitchFamily="2" charset="0"/>
              </a:rPr>
              <a:t>cfiff9;Ddsf</a:t>
            </a:r>
            <a:r>
              <a:rPr lang="en-US" sz="3600" b="1" dirty="0" smtClean="0">
                <a:latin typeface="Preeti" pitchFamily="2" charset="0"/>
              </a:rPr>
              <a:t>] </a:t>
            </a:r>
            <a:r>
              <a:rPr lang="en-US" sz="3600" b="1" dirty="0" err="1" smtClean="0">
                <a:latin typeface="Preeti" pitchFamily="2" charset="0"/>
              </a:rPr>
              <a:t>jf+sL</a:t>
            </a:r>
            <a:r>
              <a:rPr lang="en-US" sz="3600" b="1" dirty="0" smtClean="0">
                <a:latin typeface="Preeti" pitchFamily="2" charset="0"/>
              </a:rPr>
              <a:t> j]?h"     #,)&amp;,&amp;$,^#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err="1" smtClean="0">
                <a:latin typeface="Preeti" pitchFamily="2" charset="0"/>
              </a:rPr>
              <a:t>cf</a:t>
            </a:r>
            <a:r>
              <a:rPr lang="en-US" sz="3600" b="1" dirty="0" smtClean="0">
                <a:latin typeface="Preeti" pitchFamily="2" charset="0"/>
              </a:rPr>
              <a:t>=j= )&amp;).&amp;! </a:t>
            </a:r>
            <a:r>
              <a:rPr lang="en-US" sz="3600" b="1" dirty="0" err="1" smtClean="0">
                <a:latin typeface="Preeti" pitchFamily="2" charset="0"/>
              </a:rPr>
              <a:t>df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km5of</a:t>
            </a:r>
            <a:r>
              <a:rPr lang="en-US" sz="3600" b="1" dirty="0" smtClean="0">
                <a:latin typeface="Preeti" pitchFamily="2" charset="0"/>
              </a:rPr>
              <a:t>}{6         </a:t>
            </a:r>
            <a:r>
              <a:rPr lang="en-US" sz="3600" b="1" u="sng" dirty="0" smtClean="0">
                <a:latin typeface="Preeti" pitchFamily="2" charset="0"/>
              </a:rPr>
              <a:t>!,@),#!,!$</a:t>
            </a:r>
            <a:r>
              <a:rPr lang="en-US" sz="3600" b="1" dirty="0" smtClean="0">
                <a:latin typeface="Preeti" pitchFamily="2" charset="0"/>
              </a:rPr>
              <a:t> -#(=)(Ü_ </a:t>
            </a:r>
            <a:r>
              <a:rPr lang="en-US" sz="3600" b="1" dirty="0" err="1" smtClean="0">
                <a:latin typeface="Preeti" pitchFamily="2" charset="0"/>
              </a:rPr>
              <a:t>jf+sL</a:t>
            </a:r>
            <a:r>
              <a:rPr lang="en-US" sz="3600" b="1" dirty="0" smtClean="0">
                <a:latin typeface="Preeti" pitchFamily="2" charset="0"/>
              </a:rPr>
              <a:t> j]?h"                        !,*&amp;,$#,$(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latin typeface="Preeti" pitchFamily="2" charset="0"/>
              </a:rPr>
              <a:t>)^(.&amp;) </a:t>
            </a:r>
            <a:r>
              <a:rPr lang="en-US" sz="3600" b="1" dirty="0" err="1" smtClean="0">
                <a:latin typeface="Preeti" pitchFamily="2" charset="0"/>
              </a:rPr>
              <a:t>sf</a:t>
            </a:r>
            <a:r>
              <a:rPr lang="en-US" sz="3600" b="1" dirty="0" smtClean="0">
                <a:latin typeface="Preeti" pitchFamily="2" charset="0"/>
              </a:rPr>
              <a:t>] n]</a:t>
            </a:r>
            <a:r>
              <a:rPr lang="en-US" sz="3600" b="1" dirty="0" err="1" smtClean="0">
                <a:latin typeface="Preeti" pitchFamily="2" charset="0"/>
              </a:rPr>
              <a:t>vfk</a:t>
            </a:r>
            <a:r>
              <a:rPr lang="en-US" sz="3600" b="1" dirty="0" smtClean="0">
                <a:latin typeface="Preeti" pitchFamily="2" charset="0"/>
              </a:rPr>
              <a:t>/</a:t>
            </a:r>
            <a:r>
              <a:rPr lang="en-US" sz="3600" b="1" dirty="0" err="1" smtClean="0">
                <a:latin typeface="Preeti" pitchFamily="2" charset="0"/>
              </a:rPr>
              <a:t>LIf0fjf6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yk</a:t>
            </a:r>
            <a:r>
              <a:rPr lang="en-US" sz="3600" b="1" dirty="0" smtClean="0">
                <a:latin typeface="Preeti" pitchFamily="2" charset="0"/>
              </a:rPr>
              <a:t>     @,$^,$^,%( </a:t>
            </a:r>
            <a:r>
              <a:rPr lang="en-US" b="1" dirty="0" smtClean="0">
                <a:latin typeface="Preeti" pitchFamily="2" charset="0"/>
              </a:rPr>
              <a:t>-!#=&amp;(Ü_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latin typeface="Preeti" pitchFamily="2" charset="0"/>
              </a:rPr>
              <a:t>   </a:t>
            </a:r>
            <a:r>
              <a:rPr lang="en-US" b="1" dirty="0" smtClean="0">
                <a:latin typeface="Preeti" pitchFamily="2" charset="0"/>
              </a:rPr>
              <a:t>-</a:t>
            </a:r>
            <a:r>
              <a:rPr lang="en-US" b="1" dirty="0" err="1" smtClean="0">
                <a:latin typeface="Preeti" pitchFamily="2" charset="0"/>
              </a:rPr>
              <a:t>hjsL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ut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jif</a:t>
            </a:r>
            <a:r>
              <a:rPr lang="en-US" b="1" dirty="0" smtClean="0">
                <a:latin typeface="Preeti" pitchFamily="2" charset="0"/>
              </a:rPr>
              <a:t>{ of] </a:t>
            </a:r>
            <a:r>
              <a:rPr lang="en-US" b="1" dirty="0" err="1" smtClean="0">
                <a:latin typeface="Preeti" pitchFamily="2" charset="0"/>
              </a:rPr>
              <a:t>k|ltzt</a:t>
            </a:r>
            <a:r>
              <a:rPr lang="en-US" b="1" dirty="0" smtClean="0">
                <a:latin typeface="Preeti" pitchFamily="2" charset="0"/>
              </a:rPr>
              <a:t> &amp;=!$</a:t>
            </a:r>
            <a:r>
              <a:rPr lang="en-US" b="1" dirty="0" smtClean="0">
                <a:latin typeface="Preeti"/>
              </a:rPr>
              <a:t>Ü </a:t>
            </a:r>
            <a:r>
              <a:rPr lang="en-US" b="1" dirty="0" err="1" smtClean="0">
                <a:latin typeface="Preeti"/>
              </a:rPr>
              <a:t>lyof</a:t>
            </a:r>
            <a:r>
              <a:rPr lang="en-US" b="1" dirty="0" smtClean="0">
                <a:latin typeface="Preeti"/>
              </a:rPr>
              <a:t>]_</a:t>
            </a:r>
            <a:endParaRPr lang="en-US" b="1" dirty="0" smtClean="0">
              <a:latin typeface="Preeti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err="1" smtClean="0">
                <a:latin typeface="Preeti" pitchFamily="2" charset="0"/>
              </a:rPr>
              <a:t>rfn</a:t>
            </a:r>
            <a:r>
              <a:rPr lang="en-US" sz="3600" b="1" dirty="0" smtClean="0">
                <a:latin typeface="Preeti" pitchFamily="2" charset="0"/>
              </a:rPr>
              <a:t>' </a:t>
            </a:r>
            <a:r>
              <a:rPr lang="en-US" sz="3600" b="1" dirty="0" err="1" smtClean="0">
                <a:latin typeface="Preeti" pitchFamily="2" charset="0"/>
              </a:rPr>
              <a:t>cf</a:t>
            </a:r>
            <a:r>
              <a:rPr lang="en-US" sz="3600" b="1" dirty="0" smtClean="0">
                <a:latin typeface="Preeti" pitchFamily="2" charset="0"/>
              </a:rPr>
              <a:t>=j= )&amp;!.&amp;@ </a:t>
            </a:r>
            <a:r>
              <a:rPr lang="en-US" sz="3600" b="1" dirty="0" err="1" smtClean="0">
                <a:latin typeface="Preeti" pitchFamily="2" charset="0"/>
              </a:rPr>
              <a:t>df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km5of</a:t>
            </a:r>
            <a:r>
              <a:rPr lang="en-US" sz="3600" b="1" dirty="0" smtClean="0">
                <a:latin typeface="Preeti" pitchFamily="2" charset="0"/>
              </a:rPr>
              <a:t>}{6 </a:t>
            </a:r>
            <a:r>
              <a:rPr lang="en-US" sz="3600" b="1" dirty="0" err="1" smtClean="0">
                <a:latin typeface="Preeti" pitchFamily="2" charset="0"/>
              </a:rPr>
              <a:t>ug</a:t>
            </a:r>
            <a:r>
              <a:rPr lang="en-US" sz="3600" b="1" dirty="0" smtClean="0">
                <a:latin typeface="Preeti" pitchFamily="2" charset="0"/>
              </a:rPr>
              <a:t>'{kg]{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latin typeface="Preeti" pitchFamily="2" charset="0"/>
              </a:rPr>
              <a:t>   </a:t>
            </a:r>
            <a:r>
              <a:rPr lang="en-US" sz="3600" b="1" dirty="0" err="1" smtClean="0">
                <a:latin typeface="Preeti" pitchFamily="2" charset="0"/>
              </a:rPr>
              <a:t>s"n</a:t>
            </a:r>
            <a:r>
              <a:rPr lang="en-US" sz="3600" b="1" dirty="0" smtClean="0">
                <a:latin typeface="Preeti" pitchFamily="2" charset="0"/>
              </a:rPr>
              <a:t> j]?h"                           </a:t>
            </a:r>
            <a:r>
              <a:rPr lang="en-US" sz="4800" b="1" u="sng" dirty="0" smtClean="0">
                <a:latin typeface="Preeti" pitchFamily="2" charset="0"/>
              </a:rPr>
              <a:t>$,##,(),)* </a:t>
            </a:r>
            <a:r>
              <a:rPr lang="en-US" sz="3600" b="1" dirty="0" smtClean="0">
                <a:latin typeface="Preeti" pitchFamily="2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C448-530E-4DE4-8670-0E15A108DEA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4300"/>
            <a:ext cx="8991600" cy="1104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smtClean="0">
                <a:latin typeface="Preeti" pitchFamily="2" charset="0"/>
              </a:rPr>
              <a:t>cf=j= )&amp;).&amp;! Dff km5of}{6 ePsf] j]?h" </a:t>
            </a:r>
            <a:br>
              <a:rPr lang="en-US" sz="4800" b="1" smtClean="0">
                <a:latin typeface="Preeti" pitchFamily="2" charset="0"/>
              </a:rPr>
            </a:br>
            <a:r>
              <a:rPr lang="en-US" sz="4800" b="1" smtClean="0">
                <a:latin typeface="Preeti" pitchFamily="2" charset="0"/>
              </a:rPr>
              <a:t>-c:ktfn ljsf; ;ldltx?sf] _</a:t>
            </a:r>
            <a:endParaRPr lang="en-US" sz="4800" b="1" smtClean="0">
              <a:latin typeface="Preeti" pitchFamily="2" charset="0"/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048250"/>
          </a:xfrm>
        </p:spPr>
        <p:txBody>
          <a:bodyPr rtlCol="0">
            <a:normAutofit/>
          </a:bodyPr>
          <a:lstStyle/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>
                <a:latin typeface="Preeti" pitchFamily="2" charset="0"/>
              </a:rPr>
              <a:t>?= </a:t>
            </a:r>
            <a:r>
              <a:rPr lang="en-US" b="1" u="sng" dirty="0" err="1" smtClean="0">
                <a:latin typeface="Preeti" pitchFamily="2" charset="0"/>
              </a:rPr>
              <a:t>xhf</a:t>
            </a:r>
            <a:r>
              <a:rPr lang="en-US" b="1" u="sng" dirty="0" smtClean="0">
                <a:latin typeface="Preeti" pitchFamily="2" charset="0"/>
              </a:rPr>
              <a:t>/</a:t>
            </a:r>
            <a:r>
              <a:rPr lang="en-US" b="1" u="sng" dirty="0" err="1" smtClean="0">
                <a:latin typeface="Preeti" pitchFamily="2" charset="0"/>
              </a:rPr>
              <a:t>df</a:t>
            </a:r>
            <a:r>
              <a:rPr lang="en-US" b="1" u="sng" dirty="0" smtClean="0">
                <a:latin typeface="Preeti" pitchFamily="2" charset="0"/>
              </a:rPr>
              <a:t> </a:t>
            </a:r>
          </a:p>
          <a:p>
            <a:pPr marL="28575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b="1" dirty="0" err="1" smtClean="0">
                <a:latin typeface="Preeti" pitchFamily="2" charset="0"/>
              </a:rPr>
              <a:t>s"n</a:t>
            </a:r>
            <a:r>
              <a:rPr lang="en-US" sz="4300" b="1" dirty="0" smtClean="0">
                <a:latin typeface="Preeti" pitchFamily="2" charset="0"/>
              </a:rPr>
              <a:t> j]?h"                  !,^*,!$,*$ </a:t>
            </a:r>
          </a:p>
          <a:p>
            <a:pPr marL="28575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b="1" dirty="0" err="1" smtClean="0">
                <a:latin typeface="Preeti" pitchFamily="2" charset="0"/>
              </a:rPr>
              <a:t>km5of</a:t>
            </a:r>
            <a:r>
              <a:rPr lang="en-US" sz="4300" b="1" dirty="0" smtClean="0">
                <a:latin typeface="Preeti" pitchFamily="2" charset="0"/>
              </a:rPr>
              <a:t>}{6                      #!,#!,)&amp; -!*=^@_</a:t>
            </a:r>
          </a:p>
          <a:p>
            <a:pPr marL="28575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700" b="1" dirty="0" err="1" smtClean="0">
                <a:latin typeface="Preeti" pitchFamily="2" charset="0"/>
              </a:rPr>
              <a:t>Jff+sL</a:t>
            </a:r>
            <a:r>
              <a:rPr lang="en-US" sz="5700" b="1" dirty="0" smtClean="0">
                <a:latin typeface="Preeti" pitchFamily="2" charset="0"/>
              </a:rPr>
              <a:t>                !,#^,*#,&amp;&amp;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>
                <a:latin typeface="Preeti" pitchFamily="2" charset="0"/>
              </a:rPr>
              <a:t>   </a:t>
            </a:r>
            <a:r>
              <a:rPr lang="en-US" sz="3500" b="1" dirty="0" err="1" smtClean="0">
                <a:latin typeface="Preeti" pitchFamily="2" charset="0"/>
              </a:rPr>
              <a:t>cf</a:t>
            </a:r>
            <a:r>
              <a:rPr lang="en-US" sz="3500" b="1" dirty="0" smtClean="0">
                <a:latin typeface="Preeti" pitchFamily="2" charset="0"/>
              </a:rPr>
              <a:t>=j= )^(.&amp;) </a:t>
            </a:r>
            <a:r>
              <a:rPr lang="en-US" sz="3500" b="1" dirty="0" err="1" smtClean="0">
                <a:latin typeface="Preeti" pitchFamily="2" charset="0"/>
              </a:rPr>
              <a:t>sf</a:t>
            </a:r>
            <a:r>
              <a:rPr lang="en-US" sz="3500" b="1" dirty="0" smtClean="0">
                <a:latin typeface="Preeti" pitchFamily="2" charset="0"/>
              </a:rPr>
              <a:t>] n]</a:t>
            </a:r>
            <a:r>
              <a:rPr lang="en-US" sz="3500" b="1" dirty="0" err="1" smtClean="0">
                <a:latin typeface="Preeti" pitchFamily="2" charset="0"/>
              </a:rPr>
              <a:t>vfk</a:t>
            </a:r>
            <a:r>
              <a:rPr lang="en-US" sz="3500" b="1" dirty="0" smtClean="0">
                <a:latin typeface="Preeti" pitchFamily="2" charset="0"/>
              </a:rPr>
              <a:t>/</a:t>
            </a:r>
            <a:r>
              <a:rPr lang="en-US" sz="3500" b="1" dirty="0" err="1" smtClean="0">
                <a:latin typeface="Preeti" pitchFamily="2" charset="0"/>
              </a:rPr>
              <a:t>LIf0fjf6</a:t>
            </a:r>
            <a:r>
              <a:rPr lang="en-US" sz="3500" b="1" dirty="0" smtClean="0">
                <a:latin typeface="Preeti" pitchFamily="2" charset="0"/>
              </a:rPr>
              <a:t> </a:t>
            </a:r>
            <a:r>
              <a:rPr lang="en-US" sz="3500" b="1" dirty="0" err="1" smtClean="0">
                <a:latin typeface="Preeti" pitchFamily="2" charset="0"/>
              </a:rPr>
              <a:t>yk</a:t>
            </a:r>
            <a:r>
              <a:rPr lang="en-US" sz="3500" b="1" dirty="0" smtClean="0">
                <a:latin typeface="Preeti" pitchFamily="2" charset="0"/>
              </a:rPr>
              <a:t>   </a:t>
            </a:r>
            <a:r>
              <a:rPr lang="en-US" sz="4000" b="1" dirty="0" smtClean="0">
                <a:latin typeface="Preeti" pitchFamily="2" charset="0"/>
              </a:rPr>
              <a:t>(@,*),@#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latin typeface="Preeti" pitchFamily="2" charset="0"/>
              </a:rPr>
              <a:t>  </a:t>
            </a:r>
            <a:r>
              <a:rPr lang="en-US" sz="3600" b="1" dirty="0" err="1" smtClean="0">
                <a:latin typeface="Preeti" pitchFamily="2" charset="0"/>
              </a:rPr>
              <a:t>cf</a:t>
            </a:r>
            <a:r>
              <a:rPr lang="en-US" sz="3600" b="1" dirty="0" smtClean="0">
                <a:latin typeface="Preeti" pitchFamily="2" charset="0"/>
              </a:rPr>
              <a:t>=j= )&amp;!.&amp;@ </a:t>
            </a:r>
            <a:r>
              <a:rPr lang="en-US" sz="3600" b="1" dirty="0" err="1" smtClean="0">
                <a:latin typeface="Preeti" pitchFamily="2" charset="0"/>
              </a:rPr>
              <a:t>df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km5of</a:t>
            </a:r>
            <a:r>
              <a:rPr lang="en-US" sz="3600" b="1" dirty="0" smtClean="0">
                <a:latin typeface="Preeti" pitchFamily="2" charset="0"/>
              </a:rPr>
              <a:t>}{6 </a:t>
            </a:r>
            <a:r>
              <a:rPr lang="en-US" sz="3600" b="1" dirty="0" err="1" smtClean="0">
                <a:latin typeface="Preeti" pitchFamily="2" charset="0"/>
              </a:rPr>
              <a:t>ug</a:t>
            </a:r>
            <a:r>
              <a:rPr lang="en-US" sz="3600" b="1" dirty="0" smtClean="0">
                <a:latin typeface="Preeti" pitchFamily="2" charset="0"/>
              </a:rPr>
              <a:t>{kg]{ </a:t>
            </a:r>
            <a:r>
              <a:rPr lang="en-US" sz="3600" b="1" dirty="0" err="1" smtClean="0">
                <a:latin typeface="Preeti" pitchFamily="2" charset="0"/>
              </a:rPr>
              <a:t>hDdf</a:t>
            </a:r>
            <a:r>
              <a:rPr lang="en-US" sz="3600" b="1" dirty="0" smtClean="0">
                <a:latin typeface="Preeti" pitchFamily="2" charset="0"/>
              </a:rPr>
              <a:t>  </a:t>
            </a:r>
            <a:r>
              <a:rPr lang="en-US" sz="4000" b="1" dirty="0" smtClean="0">
                <a:latin typeface="Preeti" pitchFamily="2" charset="0"/>
              </a:rPr>
              <a:t>@,@(,^$,))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B63C3-AC85-4B8E-84BD-9464EC11087A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>
                <a:latin typeface="FONTASY_ HIMALI_ TT" pitchFamily="82" charset="0"/>
              </a:rPr>
              <a:t>sfof</a:t>
            </a:r>
            <a:r>
              <a:rPr lang="en-SG" dirty="0" smtClean="0">
                <a:latin typeface="FONTASY_ HIMALI_ TT" pitchFamily="82" charset="0"/>
              </a:rPr>
              <a:t>{</a:t>
            </a:r>
            <a:r>
              <a:rPr lang="en-SG" dirty="0" err="1" smtClean="0">
                <a:latin typeface="FONTASY_ HIMALI_ TT" pitchFamily="82" charset="0"/>
              </a:rPr>
              <a:t>nout</a:t>
            </a:r>
            <a:r>
              <a:rPr lang="en-SG" dirty="0" smtClean="0">
                <a:latin typeface="FONTASY_ HIMALI_ TT" pitchFamily="82" charset="0"/>
              </a:rPr>
              <a:t> </a:t>
            </a:r>
            <a:r>
              <a:rPr lang="en-SG" dirty="0" err="1" smtClean="0">
                <a:latin typeface="FONTASY_ HIMALI_ TT" pitchFamily="82" charset="0"/>
              </a:rPr>
              <a:t>jf+sL</a:t>
            </a:r>
            <a:r>
              <a:rPr lang="en-SG" dirty="0" smtClean="0">
                <a:latin typeface="FONTASY_ HIMALI_ TT" pitchFamily="82" charset="0"/>
              </a:rPr>
              <a:t> a]?</a:t>
            </a:r>
            <a:r>
              <a:rPr lang="en-SG" dirty="0" err="1" smtClean="0">
                <a:latin typeface="FONTASY_ HIMALI_ TT" pitchFamily="82" charset="0"/>
              </a:rPr>
              <a:t>h'sf</a:t>
            </a:r>
            <a:r>
              <a:rPr lang="en-SG" dirty="0" smtClean="0">
                <a:latin typeface="FONTASY_ HIMALI_ TT" pitchFamily="82" charset="0"/>
              </a:rPr>
              <a:t>] </a:t>
            </a:r>
            <a:r>
              <a:rPr lang="en-SG" dirty="0" err="1" smtClean="0">
                <a:latin typeface="FONTASY_ HIMALI_ TT" pitchFamily="82" charset="0"/>
              </a:rPr>
              <a:t>cj:yf</a:t>
            </a:r>
            <a:endParaRPr lang="en-SG" dirty="0">
              <a:latin typeface="FONTASY_ HIMALI_ TT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80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294"/>
                <a:gridCol w="1815353"/>
                <a:gridCol w="1815353"/>
              </a:tblGrid>
              <a:tr h="370840">
                <a:tc>
                  <a:txBody>
                    <a:bodyPr/>
                    <a:lstStyle/>
                    <a:p>
                      <a:r>
                        <a:rPr lang="en-SG" sz="2000" dirty="0" err="1" smtClean="0">
                          <a:latin typeface="FONTASY_ HIMALI_ TT" pitchFamily="82" charset="0"/>
                        </a:rPr>
                        <a:t>sfof</a:t>
                      </a:r>
                      <a:r>
                        <a:rPr lang="en-SG" sz="2000" dirty="0" smtClean="0">
                          <a:latin typeface="FONTASY_ HIMALI_ TT" pitchFamily="82" charset="0"/>
                        </a:rPr>
                        <a:t>{no</a:t>
                      </a:r>
                      <a:endParaRPr lang="en-SG" sz="2000" dirty="0">
                        <a:latin typeface="FONTASY_ HIMALI_ TT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000" dirty="0" err="1" smtClean="0">
                          <a:latin typeface="FONTASY_ HIMALI_ TT" pitchFamily="82" charset="0"/>
                        </a:rPr>
                        <a:t>jf+sL</a:t>
                      </a:r>
                      <a:r>
                        <a:rPr lang="en-SG" sz="2000" dirty="0" smtClean="0">
                          <a:latin typeface="FONTASY_ HIMALI_ TT" pitchFamily="82" charset="0"/>
                        </a:rPr>
                        <a:t> j]?h'</a:t>
                      </a:r>
                      <a:endParaRPr lang="en-SG" sz="2000" dirty="0">
                        <a:latin typeface="FONTASY_ HIMALI_ TT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000" dirty="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lh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= 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hg:jf:Yo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 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sfof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{no, 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wgu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(L s}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nfnL</a:t>
                      </a:r>
                      <a:endParaRPr lang="en-SG" sz="2000" b="0" i="0" u="none" strike="noStrike" dirty="0">
                        <a:solidFill>
                          <a:srgbClr val="000000"/>
                        </a:solidFill>
                        <a:latin typeface="FONTASY_ HIMALI_ TT" pitchFamily="8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27323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;'=k=If]= :jf= tfnLd s]Gb|, wgu(L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;'k If]qLo d]l*sn :^f]/, wgu(L s}nfnL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597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000" b="1" i="1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;]tL c+rn c:ktfn, wgu(L, s}nfnL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 dirty="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000" b="1" i="1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l^sfk'/ c:ktfn, s}nfnL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lhNnf hg:jf:Yo sfof{no, *f]^L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16353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nn-NO" sz="2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;'kIf]= :jf= ;]= lg= lbkfon, *f]^L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4086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lhNnf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 :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jf:Yo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 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sfof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{no, 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c%fd</a:t>
                      </a:r>
                      <a:endParaRPr lang="en-SG" sz="2000" b="0" i="0" u="none" strike="noStrike" dirty="0">
                        <a:solidFill>
                          <a:srgbClr val="000000"/>
                        </a:solidFill>
                        <a:latin typeface="FONTASY_ HIMALI_ TT" pitchFamily="8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6265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lhNnf :jf:Yo sfof{no, dft{*L, jfh'/f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14828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lhNnf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 :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jf:Yo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 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sfof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{no, r}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gk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'/, </a:t>
                      </a:r>
                      <a:r>
                        <a:rPr lang="en-SG" sz="2000" b="0" i="0" u="none" strike="noStrike" dirty="0" err="1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jemf</a:t>
                      </a:r>
                      <a:r>
                        <a:rPr lang="en-SG" sz="2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ª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000" b="1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20433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000" dirty="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>
                <a:latin typeface="FONTASY_ HIMALI_ TT" pitchFamily="82" charset="0"/>
              </a:rPr>
              <a:t>sfof</a:t>
            </a:r>
            <a:r>
              <a:rPr lang="en-SG" dirty="0" smtClean="0">
                <a:latin typeface="FONTASY_ HIMALI_ TT" pitchFamily="82" charset="0"/>
              </a:rPr>
              <a:t>{</a:t>
            </a:r>
            <a:r>
              <a:rPr lang="en-SG" dirty="0" err="1" smtClean="0">
                <a:latin typeface="FONTASY_ HIMALI_ TT" pitchFamily="82" charset="0"/>
              </a:rPr>
              <a:t>nout</a:t>
            </a:r>
            <a:r>
              <a:rPr lang="en-SG" dirty="0" smtClean="0">
                <a:latin typeface="FONTASY_ HIMALI_ TT" pitchFamily="82" charset="0"/>
              </a:rPr>
              <a:t> </a:t>
            </a:r>
            <a:r>
              <a:rPr lang="en-SG" dirty="0" err="1" smtClean="0">
                <a:latin typeface="FONTASY_ HIMALI_ TT" pitchFamily="82" charset="0"/>
              </a:rPr>
              <a:t>jf+sL</a:t>
            </a:r>
            <a:r>
              <a:rPr lang="en-SG" dirty="0" smtClean="0">
                <a:latin typeface="FONTASY_ HIMALI_ TT" pitchFamily="82" charset="0"/>
              </a:rPr>
              <a:t> a]?</a:t>
            </a:r>
            <a:r>
              <a:rPr lang="en-SG" dirty="0" err="1" smtClean="0">
                <a:latin typeface="FONTASY_ HIMALI_ TT" pitchFamily="82" charset="0"/>
              </a:rPr>
              <a:t>h'sf</a:t>
            </a:r>
            <a:r>
              <a:rPr lang="en-SG" dirty="0" smtClean="0">
                <a:latin typeface="FONTASY_ HIMALI_ TT" pitchFamily="82" charset="0"/>
              </a:rPr>
              <a:t>] </a:t>
            </a:r>
            <a:r>
              <a:rPr lang="en-SG" dirty="0" err="1" smtClean="0">
                <a:latin typeface="FONTASY_ HIMALI_ TT" pitchFamily="82" charset="0"/>
              </a:rPr>
              <a:t>cj:yf</a:t>
            </a:r>
            <a:endParaRPr lang="en-SG" dirty="0">
              <a:latin typeface="FONTASY_ HIMALI_ TT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331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294"/>
                <a:gridCol w="1815353"/>
                <a:gridCol w="1815353"/>
              </a:tblGrid>
              <a:tr h="370840">
                <a:tc>
                  <a:txBody>
                    <a:bodyPr/>
                    <a:lstStyle/>
                    <a:p>
                      <a:r>
                        <a:rPr lang="en-SG" sz="2400" dirty="0" err="1" smtClean="0">
                          <a:latin typeface="FONTASY_ HIMALI_ TT" pitchFamily="82" charset="0"/>
                        </a:rPr>
                        <a:t>sfof</a:t>
                      </a:r>
                      <a:r>
                        <a:rPr lang="en-SG" sz="2400" dirty="0" smtClean="0">
                          <a:latin typeface="FONTASY_ HIMALI_ TT" pitchFamily="82" charset="0"/>
                        </a:rPr>
                        <a:t>{no</a:t>
                      </a:r>
                      <a:endParaRPr lang="en-SG" sz="2400" dirty="0">
                        <a:latin typeface="FONTASY_ HIMALI_ TT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 err="1" smtClean="0">
                          <a:latin typeface="FONTASY_ HIMALI_ TT" pitchFamily="82" charset="0"/>
                        </a:rPr>
                        <a:t>jf+sL</a:t>
                      </a:r>
                      <a:r>
                        <a:rPr lang="en-SG" sz="2400" dirty="0" smtClean="0">
                          <a:latin typeface="FONTASY_ HIMALI_ TT" pitchFamily="82" charset="0"/>
                        </a:rPr>
                        <a:t> j]?h'</a:t>
                      </a:r>
                      <a:endParaRPr lang="en-SG" sz="2400" dirty="0">
                        <a:latin typeface="FONTASY_ HIMALI_ TT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400" dirty="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400" b="0" i="0" u="none" strike="noStrike" dirty="0" err="1">
                          <a:solidFill>
                            <a:srgbClr val="000000"/>
                          </a:solidFill>
                          <a:latin typeface="FONTASY_ HIMALI_ TT"/>
                        </a:rPr>
                        <a:t>lhNnf</a:t>
                      </a:r>
                      <a:r>
                        <a:rPr lang="en-SG" sz="2400" b="0" i="0" u="none" strike="noStrike" dirty="0">
                          <a:solidFill>
                            <a:srgbClr val="000000"/>
                          </a:solidFill>
                          <a:latin typeface="FONTASY_ HIMALI_ TT"/>
                        </a:rPr>
                        <a:t> :</a:t>
                      </a:r>
                      <a:r>
                        <a:rPr lang="en-SG" sz="2400" b="0" i="0" u="none" strike="noStrike" dirty="0" err="1">
                          <a:solidFill>
                            <a:srgbClr val="000000"/>
                          </a:solidFill>
                          <a:latin typeface="FONTASY_ HIMALI_ TT"/>
                        </a:rPr>
                        <a:t>jf:Yo</a:t>
                      </a:r>
                      <a:r>
                        <a:rPr lang="en-SG" sz="2400" b="0" i="0" u="none" strike="noStrike" dirty="0">
                          <a:solidFill>
                            <a:srgbClr val="000000"/>
                          </a:solidFill>
                          <a:latin typeface="FONTASY_ HIMALI_ TT"/>
                        </a:rPr>
                        <a:t> </a:t>
                      </a:r>
                      <a:r>
                        <a:rPr lang="en-SG" sz="2400" b="0" i="0" u="none" strike="noStrike" dirty="0" err="1">
                          <a:solidFill>
                            <a:srgbClr val="000000"/>
                          </a:solidFill>
                          <a:latin typeface="FONTASY_ HIMALI_ TT"/>
                        </a:rPr>
                        <a:t>sfof</a:t>
                      </a:r>
                      <a:r>
                        <a:rPr lang="en-SG" sz="2400" b="0" i="0" u="none" strike="noStrike" dirty="0">
                          <a:solidFill>
                            <a:srgbClr val="000000"/>
                          </a:solidFill>
                          <a:latin typeface="FONTASY_ HIMALI_ TT"/>
                        </a:rPr>
                        <a:t>{no, </a:t>
                      </a:r>
                      <a:r>
                        <a:rPr lang="en-SG" sz="2400" b="0" i="0" u="none" strike="noStrike" dirty="0" err="1">
                          <a:solidFill>
                            <a:srgbClr val="000000"/>
                          </a:solidFill>
                          <a:latin typeface="FONTASY_ HIMALI_ TT"/>
                        </a:rPr>
                        <a:t>bfr</a:t>
                      </a:r>
                      <a:r>
                        <a:rPr lang="en-SG" sz="2400" b="0" i="0" u="none" strike="noStrike" dirty="0">
                          <a:solidFill>
                            <a:srgbClr val="000000"/>
                          </a:solidFill>
                          <a:latin typeface="FONTASY_ HIMALI_ TT"/>
                        </a:rPr>
                        <a:t>'{</a:t>
                      </a:r>
                      <a:r>
                        <a:rPr lang="en-SG" sz="2400" b="0" i="0" u="none" strike="noStrike" dirty="0" err="1">
                          <a:solidFill>
                            <a:srgbClr val="000000"/>
                          </a:solidFill>
                          <a:latin typeface="FONTASY_ HIMALI_ TT"/>
                        </a:rPr>
                        <a:t>nf</a:t>
                      </a:r>
                      <a:endParaRPr lang="en-SG" sz="2400" b="0" i="0" u="none" strike="noStrike" dirty="0">
                        <a:solidFill>
                          <a:srgbClr val="000000"/>
                        </a:solidFill>
                        <a:latin typeface="FONTASY_ HIMALI_ T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400" b="1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3916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4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400" b="0" i="0" u="none" strike="noStrike">
                          <a:solidFill>
                            <a:srgbClr val="000000"/>
                          </a:solidFill>
                          <a:latin typeface="FONTASY_ HIMALI_ TT"/>
                        </a:rPr>
                        <a:t>lhNnf :jf:Yo sfof{no, j}t*L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400" b="1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4569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4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400" b="0" i="0" u="none" strike="noStrike">
                          <a:solidFill>
                            <a:srgbClr val="000000"/>
                          </a:solidFill>
                          <a:latin typeface="FONTASY_ HIMALI_ TT"/>
                        </a:rPr>
                        <a:t>lhNnf :jf:Yo sfof{no, **]Nw'/f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400" b="1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6192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40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400" b="0" i="0" u="none" strike="noStrike">
                          <a:solidFill>
                            <a:srgbClr val="000000"/>
                          </a:solidFill>
                          <a:latin typeface="FONTASY_ HIMALI_ TT"/>
                        </a:rPr>
                        <a:t>lhNnf hg:jf:Yo sfof{no, s~rgk'/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400" b="1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13953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400" dirty="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sz="2400" b="1" i="1" u="none" strike="noStrike" dirty="0" err="1">
                          <a:solidFill>
                            <a:srgbClr val="000000"/>
                          </a:solidFill>
                          <a:latin typeface="FONTASY_ HIMALI_ TT"/>
                        </a:rPr>
                        <a:t>dxfsfnL</a:t>
                      </a:r>
                      <a:r>
                        <a:rPr lang="en-SG" sz="2400" b="1" i="1" u="none" strike="noStrike" dirty="0">
                          <a:solidFill>
                            <a:srgbClr val="000000"/>
                          </a:solidFill>
                          <a:latin typeface="FONTASY_ HIMALI_ TT"/>
                        </a:rPr>
                        <a:t> </a:t>
                      </a:r>
                      <a:r>
                        <a:rPr lang="en-SG" sz="2400" b="1" i="1" u="none" strike="noStrike" dirty="0" err="1">
                          <a:solidFill>
                            <a:srgbClr val="000000"/>
                          </a:solidFill>
                          <a:latin typeface="FONTASY_ HIMALI_ TT"/>
                        </a:rPr>
                        <a:t>c+rn</a:t>
                      </a:r>
                      <a:r>
                        <a:rPr lang="en-SG" sz="2400" b="1" i="1" u="none" strike="noStrike" dirty="0">
                          <a:solidFill>
                            <a:srgbClr val="000000"/>
                          </a:solidFill>
                          <a:latin typeface="FONTASY_ HIMALI_ TT"/>
                        </a:rPr>
                        <a:t> c:ktfn, </a:t>
                      </a:r>
                      <a:r>
                        <a:rPr lang="en-SG" sz="2400" b="1" i="1" u="none" strike="noStrike" dirty="0" err="1">
                          <a:solidFill>
                            <a:srgbClr val="000000"/>
                          </a:solidFill>
                          <a:latin typeface="FONTASY_ HIMALI_ TT"/>
                        </a:rPr>
                        <a:t>dx</a:t>
                      </a:r>
                      <a:r>
                        <a:rPr lang="en-SG" sz="2400" b="1" i="1" u="none" strike="noStrike" dirty="0">
                          <a:solidFill>
                            <a:srgbClr val="000000"/>
                          </a:solidFill>
                          <a:latin typeface="FONTASY_ HIMALI_ TT"/>
                        </a:rPr>
                        <a:t>]</a:t>
                      </a:r>
                      <a:r>
                        <a:rPr lang="en-SG" sz="2400" b="1" i="1" u="none" strike="noStrike" dirty="0" err="1">
                          <a:solidFill>
                            <a:srgbClr val="000000"/>
                          </a:solidFill>
                          <a:latin typeface="FONTASY_ HIMALI_ TT"/>
                        </a:rPr>
                        <a:t>Gb|gu</a:t>
                      </a:r>
                      <a:r>
                        <a:rPr lang="en-SG" sz="2400" b="1" i="1" u="none" strike="noStrike" dirty="0">
                          <a:solidFill>
                            <a:srgbClr val="000000"/>
                          </a:solidFill>
                          <a:latin typeface="FONTASY_ HIMALI_ TT"/>
                        </a:rPr>
                        <a:t>/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2400" b="1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-1577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SG" sz="2400" dirty="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>
                <a:latin typeface="Preeti" pitchFamily="2" charset="0"/>
              </a:rPr>
              <a:t>ljBdfg</a:t>
            </a:r>
            <a:r>
              <a:rPr lang="en-SG" dirty="0" smtClean="0">
                <a:latin typeface="Preeti" pitchFamily="2" charset="0"/>
              </a:rPr>
              <a:t>\ </a:t>
            </a:r>
            <a:r>
              <a:rPr lang="en-SG" dirty="0" err="1" smtClean="0">
                <a:latin typeface="Preeti" pitchFamily="2" charset="0"/>
              </a:rPr>
              <a:t>cj:yf</a:t>
            </a:r>
            <a:endParaRPr lang="en-SG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SG" dirty="0" err="1" smtClean="0">
                <a:latin typeface="Preeti" pitchFamily="2" charset="0"/>
              </a:rPr>
              <a:t>sdhf</a:t>
            </a:r>
            <a:r>
              <a:rPr lang="en-SG" dirty="0" smtClean="0">
                <a:latin typeface="Preeti" pitchFamily="2" charset="0"/>
              </a:rPr>
              <a:t>]/ </a:t>
            </a:r>
            <a:r>
              <a:rPr lang="en-SG" dirty="0" err="1" smtClean="0">
                <a:latin typeface="Preeti" pitchFamily="2" charset="0"/>
              </a:rPr>
              <a:t>cfly</a:t>
            </a:r>
            <a:r>
              <a:rPr lang="en-SG" dirty="0" smtClean="0">
                <a:latin typeface="Preeti" pitchFamily="2" charset="0"/>
              </a:rPr>
              <a:t>{s </a:t>
            </a:r>
            <a:r>
              <a:rPr lang="en-SG" dirty="0" err="1" smtClean="0">
                <a:latin typeface="Preeti" pitchFamily="2" charset="0"/>
              </a:rPr>
              <a:t>cg'zf;g</a:t>
            </a:r>
            <a:endParaRPr lang="en-SG" sz="2000" dirty="0" smtClean="0">
              <a:latin typeface="Preeti" pitchFamily="2" charset="0"/>
            </a:endParaRPr>
          </a:p>
          <a:p>
            <a:pPr lvl="1"/>
            <a:r>
              <a:rPr lang="en-SG" dirty="0" err="1" smtClean="0">
                <a:latin typeface="Preeti" pitchFamily="2" charset="0"/>
              </a:rPr>
              <a:t>ut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cf</a:t>
            </a:r>
            <a:r>
              <a:rPr lang="en-SG" dirty="0" smtClean="0">
                <a:latin typeface="Preeti" pitchFamily="2" charset="0"/>
              </a:rPr>
              <a:t>=j=</a:t>
            </a:r>
            <a:r>
              <a:rPr lang="en-SG" dirty="0" err="1" smtClean="0">
                <a:latin typeface="Preeti" pitchFamily="2" charset="0"/>
              </a:rPr>
              <a:t>df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s'n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vr</a:t>
            </a:r>
            <a:r>
              <a:rPr lang="en-SG" dirty="0" smtClean="0">
                <a:latin typeface="Preeti" pitchFamily="2" charset="0"/>
              </a:rPr>
              <a:t>{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!# </a:t>
            </a:r>
            <a:r>
              <a:rPr lang="en-SG" dirty="0" err="1" smtClean="0">
                <a:latin typeface="Preeti" pitchFamily="2" charset="0"/>
              </a:rPr>
              <a:t>k|tLzt</a:t>
            </a:r>
            <a:r>
              <a:rPr lang="en-SG" dirty="0" smtClean="0">
                <a:latin typeface="Preeti" pitchFamily="2" charset="0"/>
              </a:rPr>
              <a:t> a]?h' </a:t>
            </a:r>
            <a:r>
              <a:rPr lang="en-SG" dirty="0" err="1" smtClean="0">
                <a:latin typeface="Preeti" pitchFamily="2" charset="0"/>
              </a:rPr>
              <a:t>sfod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ePsf</a:t>
            </a:r>
            <a:r>
              <a:rPr lang="en-SG" dirty="0" smtClean="0">
                <a:latin typeface="Preeti" pitchFamily="2" charset="0"/>
              </a:rPr>
              <a:t>] -% </a:t>
            </a:r>
            <a:r>
              <a:rPr lang="en-SG" dirty="0" err="1" smtClean="0">
                <a:latin typeface="Preeti" pitchFamily="2" charset="0"/>
              </a:rPr>
              <a:t>k|tlzt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eGbf</a:t>
            </a:r>
            <a:r>
              <a:rPr lang="en-SG" dirty="0" smtClean="0">
                <a:latin typeface="Preeti" pitchFamily="2" charset="0"/>
              </a:rPr>
              <a:t> j9L </a:t>
            </a:r>
            <a:r>
              <a:rPr lang="en-SG" dirty="0" err="1" smtClean="0">
                <a:latin typeface="Preeti" pitchFamily="2" charset="0"/>
              </a:rPr>
              <a:t>eP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ljQLo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hf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lvd</a:t>
            </a:r>
            <a:r>
              <a:rPr lang="en-SG" dirty="0" smtClean="0">
                <a:latin typeface="Preeti" pitchFamily="2" charset="0"/>
              </a:rPr>
              <a:t> /x]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dfgLg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cGt</a:t>
            </a:r>
            <a:r>
              <a:rPr lang="en-SG" dirty="0" smtClean="0">
                <a:latin typeface="Preeti" pitchFamily="2" charset="0"/>
              </a:rPr>
              <a:t>/fli6\o </a:t>
            </a:r>
            <a:r>
              <a:rPr lang="en-SG" dirty="0" err="1" smtClean="0">
                <a:latin typeface="Preeti" pitchFamily="2" charset="0"/>
              </a:rPr>
              <a:t>dfGotf</a:t>
            </a:r>
            <a:r>
              <a:rPr lang="en-SG" dirty="0" smtClean="0">
                <a:latin typeface="Preeti" pitchFamily="2" charset="0"/>
              </a:rPr>
              <a:t>_</a:t>
            </a:r>
            <a:endParaRPr lang="en-SG" sz="1800" dirty="0" smtClean="0">
              <a:latin typeface="Preeti" pitchFamily="2" charset="0"/>
            </a:endParaRPr>
          </a:p>
          <a:p>
            <a:pPr lvl="1"/>
            <a:r>
              <a:rPr lang="en-SG" dirty="0" err="1" smtClean="0">
                <a:latin typeface="Preeti" pitchFamily="2" charset="0"/>
              </a:rPr>
              <a:t>s'n</a:t>
            </a:r>
            <a:r>
              <a:rPr lang="en-SG" dirty="0" smtClean="0">
                <a:latin typeface="Preeti" pitchFamily="2" charset="0"/>
              </a:rPr>
              <a:t> j]?h' $ </a:t>
            </a:r>
            <a:r>
              <a:rPr lang="en-SG" dirty="0" err="1" smtClean="0">
                <a:latin typeface="Preeti" pitchFamily="2" charset="0"/>
              </a:rPr>
              <a:t>cj</a:t>
            </a:r>
            <a:r>
              <a:rPr lang="en-SG" dirty="0" smtClean="0">
                <a:latin typeface="Preeti" pitchFamily="2" charset="0"/>
              </a:rPr>
              <a:t>{ ## s/f]8 </a:t>
            </a:r>
            <a:r>
              <a:rPr lang="en-SG" dirty="0" err="1" smtClean="0">
                <a:latin typeface="Preeti" pitchFamily="2" charset="0"/>
              </a:rPr>
              <a:t>k'u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-c:kQfn ;</a:t>
            </a:r>
            <a:r>
              <a:rPr lang="en-SG" dirty="0" err="1" smtClean="0">
                <a:latin typeface="Preeti" pitchFamily="2" charset="0"/>
              </a:rPr>
              <a:t>ldltx?sf</a:t>
            </a:r>
            <a:r>
              <a:rPr lang="en-SG" dirty="0" smtClean="0">
                <a:latin typeface="Preeti" pitchFamily="2" charset="0"/>
              </a:rPr>
              <a:t>] @ </a:t>
            </a:r>
            <a:r>
              <a:rPr lang="en-SG" dirty="0" err="1" smtClean="0">
                <a:latin typeface="Preeti" pitchFamily="2" charset="0"/>
              </a:rPr>
              <a:t>cj</a:t>
            </a:r>
            <a:r>
              <a:rPr lang="en-SG" dirty="0" smtClean="0">
                <a:latin typeface="Preeti" pitchFamily="2" charset="0"/>
              </a:rPr>
              <a:t>{ @( s/f]8 </a:t>
            </a:r>
            <a:r>
              <a:rPr lang="en-SG" dirty="0" err="1" smtClean="0">
                <a:latin typeface="Preeti" pitchFamily="2" charset="0"/>
              </a:rPr>
              <a:t>yk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ubf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err="1" smtClean="0">
                <a:latin typeface="Preeti" pitchFamily="2" charset="0"/>
              </a:rPr>
              <a:t>hDdf</a:t>
            </a:r>
            <a:r>
              <a:rPr lang="en-SG" dirty="0" smtClean="0">
                <a:latin typeface="Preeti" pitchFamily="2" charset="0"/>
              </a:rPr>
              <a:t> ^ </a:t>
            </a:r>
            <a:r>
              <a:rPr lang="en-SG" dirty="0" err="1" smtClean="0">
                <a:latin typeface="Preeti" pitchFamily="2" charset="0"/>
              </a:rPr>
              <a:t>cj</a:t>
            </a:r>
            <a:r>
              <a:rPr lang="en-SG" dirty="0" smtClean="0">
                <a:latin typeface="Preeti" pitchFamily="2" charset="0"/>
              </a:rPr>
              <a:t>{ ^@ s/f]8 </a:t>
            </a:r>
            <a:r>
              <a:rPr lang="en-SG" dirty="0" err="1" smtClean="0">
                <a:latin typeface="Preeti" pitchFamily="2" charset="0"/>
              </a:rPr>
              <a:t>x'g</a:t>
            </a:r>
            <a:r>
              <a:rPr lang="en-SG" dirty="0" smtClean="0">
                <a:latin typeface="Preeti" pitchFamily="2" charset="0"/>
              </a:rPr>
              <a:t>] _ , #% </a:t>
            </a:r>
            <a:r>
              <a:rPr lang="en-SG" dirty="0" err="1" smtClean="0">
                <a:latin typeface="Preeti" pitchFamily="2" charset="0"/>
              </a:rPr>
              <a:t>k|tLzt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eGbf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sd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km:of</a:t>
            </a:r>
            <a:r>
              <a:rPr lang="en-SG" dirty="0" smtClean="0">
                <a:latin typeface="Preeti" pitchFamily="2" charset="0"/>
              </a:rPr>
              <a:t>}{6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]{ </a:t>
            </a:r>
            <a:r>
              <a:rPr lang="en-SG" dirty="0" err="1" smtClean="0">
                <a:latin typeface="Preeti" pitchFamily="2" charset="0"/>
              </a:rPr>
              <a:t>lgsfonfO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err="1" smtClean="0">
                <a:latin typeface="Preeti" pitchFamily="2" charset="0"/>
              </a:rPr>
              <a:t>cfly</a:t>
            </a:r>
            <a:r>
              <a:rPr lang="en-SG" dirty="0" smtClean="0">
                <a:latin typeface="Preeti" pitchFamily="2" charset="0"/>
              </a:rPr>
              <a:t>{s </a:t>
            </a:r>
            <a:r>
              <a:rPr lang="en-SG" dirty="0" err="1" smtClean="0">
                <a:latin typeface="Preeti" pitchFamily="2" charset="0"/>
              </a:rPr>
              <a:t>sfo</a:t>
            </a:r>
            <a:r>
              <a:rPr lang="en-SG" dirty="0" smtClean="0">
                <a:latin typeface="Preeti" pitchFamily="2" charset="0"/>
              </a:rPr>
              <a:t>{</a:t>
            </a:r>
            <a:r>
              <a:rPr lang="en-SG" dirty="0" err="1" smtClean="0">
                <a:latin typeface="Preeti" pitchFamily="2" charset="0"/>
              </a:rPr>
              <a:t>ljlw</a:t>
            </a:r>
            <a:r>
              <a:rPr lang="en-SG" dirty="0" smtClean="0">
                <a:latin typeface="Preeti" pitchFamily="2" charset="0"/>
              </a:rPr>
              <a:t> P]g </a:t>
            </a:r>
            <a:r>
              <a:rPr lang="en-SG" dirty="0" err="1" smtClean="0">
                <a:latin typeface="Preeti" pitchFamily="2" charset="0"/>
              </a:rPr>
              <a:t>jdf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lhd</a:t>
            </a:r>
            <a:r>
              <a:rPr lang="en-SG" dirty="0" smtClean="0">
                <a:latin typeface="Preeti" pitchFamily="2" charset="0"/>
              </a:rPr>
              <a:t> -</a:t>
            </a:r>
            <a:r>
              <a:rPr lang="en-SG" dirty="0" err="1" smtClean="0">
                <a:latin typeface="Preeti" pitchFamily="2" charset="0"/>
              </a:rPr>
              <a:t>b'v</a:t>
            </a:r>
            <a:r>
              <a:rPr lang="en-SG" dirty="0" smtClean="0">
                <a:latin typeface="Preeti" pitchFamily="2" charset="0"/>
              </a:rPr>
              <a:t> ;</a:t>
            </a:r>
            <a:r>
              <a:rPr lang="en-SG" dirty="0" err="1" smtClean="0">
                <a:latin typeface="Preeti" pitchFamily="2" charset="0"/>
              </a:rPr>
              <a:t>fy</a:t>
            </a:r>
            <a:r>
              <a:rPr lang="en-SG" dirty="0" smtClean="0">
                <a:latin typeface="Preeti" pitchFamily="2" charset="0"/>
              </a:rPr>
              <a:t>_ 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/</a:t>
            </a:r>
            <a:r>
              <a:rPr lang="en-SG" dirty="0" err="1" smtClean="0">
                <a:latin typeface="Preeti" pitchFamily="2" charset="0"/>
              </a:rPr>
              <a:t>jfxL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'{ k/]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,</a:t>
            </a:r>
            <a:endParaRPr lang="en-SG" sz="1800" dirty="0" smtClean="0">
              <a:latin typeface="Preeti" pitchFamily="2" charset="0"/>
            </a:endParaRPr>
          </a:p>
          <a:p>
            <a:pPr lvl="1"/>
            <a:r>
              <a:rPr lang="en-SG" dirty="0" smtClean="0">
                <a:latin typeface="Preeti" pitchFamily="2" charset="0"/>
              </a:rPr>
              <a:t>;</a:t>
            </a:r>
            <a:r>
              <a:rPr lang="en-SG" dirty="0" err="1" smtClean="0">
                <a:latin typeface="Preeti" pitchFamily="2" charset="0"/>
              </a:rPr>
              <a:t>dodf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k|tLj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bg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gugf</a:t>
            </a:r>
            <a:r>
              <a:rPr lang="en-SG" dirty="0" smtClean="0">
                <a:latin typeface="Preeti" pitchFamily="2" charset="0"/>
              </a:rPr>
              <a:t>{n] </a:t>
            </a:r>
            <a:r>
              <a:rPr lang="en-SG" dirty="0" err="1" smtClean="0">
                <a:latin typeface="Preeti" pitchFamily="2" charset="0"/>
              </a:rPr>
              <a:t>k|utL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k|ltj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bg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err="1" smtClean="0">
                <a:latin typeface="Preeti" pitchFamily="2" charset="0"/>
              </a:rPr>
              <a:t>tyf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zf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wegf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err="1" smtClean="0">
                <a:latin typeface="Preeti" pitchFamily="2" charset="0"/>
              </a:rPr>
              <a:t>k|s</a:t>
            </a:r>
            <a:r>
              <a:rPr lang="en-SG" dirty="0" smtClean="0">
                <a:latin typeface="Preeti" pitchFamily="2" charset="0"/>
              </a:rPr>
              <a:t>[</a:t>
            </a:r>
            <a:r>
              <a:rPr lang="en-SG" dirty="0" err="1" smtClean="0">
                <a:latin typeface="Preeti" pitchFamily="2" charset="0"/>
              </a:rPr>
              <a:t>ofdf</a:t>
            </a:r>
            <a:r>
              <a:rPr lang="en-SG" dirty="0" smtClean="0">
                <a:latin typeface="Preeti" pitchFamily="2" charset="0"/>
              </a:rPr>
              <a:t> ;d:of </a:t>
            </a:r>
            <a:r>
              <a:rPr lang="en-SG" dirty="0" err="1" smtClean="0">
                <a:latin typeface="Preeti" pitchFamily="2" charset="0"/>
              </a:rPr>
              <a:t>cfPsf</a:t>
            </a:r>
            <a:r>
              <a:rPr lang="en-SG" dirty="0" smtClean="0">
                <a:latin typeface="Preeti" pitchFamily="2" charset="0"/>
              </a:rPr>
              <a:t>] , ;</a:t>
            </a:r>
            <a:r>
              <a:rPr lang="en-SG" dirty="0" err="1" smtClean="0">
                <a:latin typeface="Preeti" pitchFamily="2" charset="0"/>
              </a:rPr>
              <a:t>dod</a:t>
            </a:r>
            <a:r>
              <a:rPr lang="en-SG" dirty="0" smtClean="0">
                <a:latin typeface="Preeti" pitchFamily="2" charset="0"/>
              </a:rPr>
              <a:t>} a}b]</a:t>
            </a:r>
            <a:r>
              <a:rPr lang="en-SG" dirty="0" err="1" smtClean="0">
                <a:latin typeface="Preeti" pitchFamily="2" charset="0"/>
              </a:rPr>
              <a:t>lzs</a:t>
            </a:r>
            <a:r>
              <a:rPr lang="en-SG" dirty="0" smtClean="0">
                <a:latin typeface="Preeti" pitchFamily="2" charset="0"/>
              </a:rPr>
              <a:t> &gt;f]t </a:t>
            </a:r>
            <a:r>
              <a:rPr lang="en-SG" dirty="0" err="1" smtClean="0">
                <a:latin typeface="Preeti" pitchFamily="2" charset="0"/>
              </a:rPr>
              <a:t>km's'jf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{ sl7gfO{ </a:t>
            </a:r>
            <a:r>
              <a:rPr lang="en-SG" dirty="0" err="1" smtClean="0">
                <a:latin typeface="Preeti" pitchFamily="2" charset="0"/>
              </a:rPr>
              <a:t>ePsf</a:t>
            </a:r>
            <a:r>
              <a:rPr lang="en-SG" dirty="0" smtClean="0">
                <a:latin typeface="Preeti" pitchFamily="2" charset="0"/>
              </a:rPr>
              <a:t>] , </a:t>
            </a:r>
            <a:r>
              <a:rPr lang="en-SG" dirty="0" err="1" smtClean="0">
                <a:latin typeface="Preeti" pitchFamily="2" charset="0"/>
              </a:rPr>
              <a:t>xfd|f</a:t>
            </a:r>
            <a:r>
              <a:rPr lang="en-SG" dirty="0" smtClean="0">
                <a:latin typeface="Preeti" pitchFamily="2" charset="0"/>
              </a:rPr>
              <a:t>] ;du| ;+:</a:t>
            </a:r>
            <a:r>
              <a:rPr lang="en-SG" dirty="0" err="1" smtClean="0">
                <a:latin typeface="Preeti" pitchFamily="2" charset="0"/>
              </a:rPr>
              <a:t>yfut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Ifdtf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pk</a:t>
            </a:r>
            <a:r>
              <a:rPr lang="en-SG" dirty="0" smtClean="0">
                <a:latin typeface="Preeti" pitchFamily="2" charset="0"/>
              </a:rPr>
              <a:t>/ </a:t>
            </a:r>
            <a:r>
              <a:rPr lang="en-SG" dirty="0" err="1" smtClean="0">
                <a:latin typeface="Preeti" pitchFamily="2" charset="0"/>
              </a:rPr>
              <a:t>bftfn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k|Zg</a:t>
            </a:r>
            <a:r>
              <a:rPr lang="en-SG" dirty="0" smtClean="0">
                <a:latin typeface="Preeti" pitchFamily="2" charset="0"/>
              </a:rPr>
              <a:t> p7fpg] j]</a:t>
            </a:r>
            <a:r>
              <a:rPr lang="en-SG" dirty="0" err="1" smtClean="0">
                <a:latin typeface="Preeti" pitchFamily="2" charset="0"/>
              </a:rPr>
              <a:t>nf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cfPsf</a:t>
            </a:r>
            <a:r>
              <a:rPr lang="en-SG" dirty="0" smtClean="0">
                <a:latin typeface="Preeti" pitchFamily="2" charset="0"/>
              </a:rPr>
              <a:t>]</a:t>
            </a:r>
            <a:endParaRPr lang="en-SG" sz="1800" dirty="0" smtClean="0">
              <a:latin typeface="Preeti" pitchFamily="2" charset="0"/>
            </a:endParaRPr>
          </a:p>
          <a:p>
            <a:endParaRPr lang="en-SG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SG" dirty="0" smtClean="0">
                <a:latin typeface="Preeti" pitchFamily="2" charset="0"/>
              </a:rPr>
              <a:t>:</a:t>
            </a:r>
            <a:r>
              <a:rPr lang="en-SG" dirty="0" err="1" smtClean="0">
                <a:latin typeface="Preeti" pitchFamily="2" charset="0"/>
              </a:rPr>
              <a:t>jf:Yo</a:t>
            </a:r>
            <a:r>
              <a:rPr lang="en-SG" dirty="0" smtClean="0">
                <a:latin typeface="Preeti" pitchFamily="2" charset="0"/>
              </a:rPr>
              <a:t> If]</a:t>
            </a:r>
            <a:r>
              <a:rPr lang="en-SG" dirty="0" err="1" smtClean="0">
                <a:latin typeface="Preeti" pitchFamily="2" charset="0"/>
              </a:rPr>
              <a:t>qsf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vr</a:t>
            </a:r>
            <a:r>
              <a:rPr lang="en-SG" dirty="0" smtClean="0">
                <a:latin typeface="Preeti" pitchFamily="2" charset="0"/>
              </a:rPr>
              <a:t>{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u'0f:t/ </a:t>
            </a:r>
            <a:r>
              <a:rPr lang="en-SG" dirty="0" err="1" smtClean="0">
                <a:latin typeface="Preeti" pitchFamily="2" charset="0"/>
              </a:rPr>
              <a:t>pk</a:t>
            </a:r>
            <a:r>
              <a:rPr lang="en-SG" dirty="0" smtClean="0">
                <a:latin typeface="Preeti" pitchFamily="2" charset="0"/>
              </a:rPr>
              <a:t>/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;fv </a:t>
            </a:r>
            <a:r>
              <a:rPr lang="en-SG" dirty="0" err="1" smtClean="0">
                <a:latin typeface="Preeti" pitchFamily="2" charset="0"/>
              </a:rPr>
              <a:t>lub</a:t>
            </a:r>
            <a:r>
              <a:rPr lang="en-SG" dirty="0" smtClean="0">
                <a:latin typeface="Preeti" pitchFamily="2" charset="0"/>
              </a:rPr>
              <a:t>}{ </a:t>
            </a:r>
            <a:r>
              <a:rPr lang="en-SG" dirty="0" err="1" smtClean="0">
                <a:latin typeface="Preeti" pitchFamily="2" charset="0"/>
              </a:rPr>
              <a:t>uPsf</a:t>
            </a:r>
            <a:r>
              <a:rPr lang="en-SG" dirty="0" smtClean="0">
                <a:latin typeface="Preeti" pitchFamily="2" charset="0"/>
              </a:rPr>
              <a:t>]n] </a:t>
            </a:r>
            <a:r>
              <a:rPr lang="en-SG" dirty="0" err="1" smtClean="0">
                <a:latin typeface="Preeti" pitchFamily="2" charset="0"/>
              </a:rPr>
              <a:t>jfx</a:t>
            </a:r>
            <a:r>
              <a:rPr lang="en-SG" dirty="0" smtClean="0">
                <a:latin typeface="Preeti" pitchFamily="2" charset="0"/>
              </a:rPr>
              <a:t>\o </a:t>
            </a:r>
            <a:r>
              <a:rPr lang="en-SG" dirty="0" err="1" smtClean="0">
                <a:latin typeface="Preeti" pitchFamily="2" charset="0"/>
              </a:rPr>
              <a:t>lgu</a:t>
            </a:r>
            <a:r>
              <a:rPr lang="en-SG" dirty="0" smtClean="0">
                <a:latin typeface="Preeti" pitchFamily="2" charset="0"/>
              </a:rPr>
              <a:t>/</a:t>
            </a:r>
            <a:r>
              <a:rPr lang="en-SG" dirty="0" err="1" smtClean="0">
                <a:latin typeface="Preeti" pitchFamily="2" charset="0"/>
              </a:rPr>
              <a:t>fgL</a:t>
            </a:r>
            <a:r>
              <a:rPr lang="en-SG" dirty="0" smtClean="0">
                <a:latin typeface="Preeti" pitchFamily="2" charset="0"/>
              </a:rPr>
              <a:t> a9]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o;jf6 </a:t>
            </a:r>
            <a:r>
              <a:rPr lang="en-SG" dirty="0" err="1" smtClean="0">
                <a:latin typeface="Preeti" pitchFamily="2" charset="0"/>
              </a:rPr>
              <a:t>c;n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dg;fon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sfd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{ ;d]t </a:t>
            </a:r>
            <a:r>
              <a:rPr lang="en-SG" dirty="0" err="1" smtClean="0">
                <a:latin typeface="Preeti" pitchFamily="2" charset="0"/>
              </a:rPr>
              <a:t>hf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lvd</a:t>
            </a:r>
            <a:r>
              <a:rPr lang="en-SG" dirty="0" smtClean="0">
                <a:latin typeface="Preeti" pitchFamily="2" charset="0"/>
              </a:rPr>
              <a:t> /x]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</a:t>
            </a:r>
          </a:p>
          <a:p>
            <a:pPr lvl="0"/>
            <a:r>
              <a:rPr lang="en-SG" dirty="0" smtClean="0">
                <a:latin typeface="Preeti" pitchFamily="2" charset="0"/>
              </a:rPr>
              <a:t>ah]6 </a:t>
            </a:r>
            <a:r>
              <a:rPr lang="en-SG" dirty="0" err="1" smtClean="0">
                <a:latin typeface="Preeti" pitchFamily="2" charset="0"/>
              </a:rPr>
              <a:t>pkof</a:t>
            </a:r>
            <a:r>
              <a:rPr lang="en-SG" dirty="0" smtClean="0">
                <a:latin typeface="Preeti" pitchFamily="2" charset="0"/>
              </a:rPr>
              <a:t>]u </a:t>
            </a:r>
            <a:r>
              <a:rPr lang="en-SG" dirty="0" err="1" smtClean="0">
                <a:latin typeface="Preeti" pitchFamily="2" charset="0"/>
              </a:rPr>
              <a:t>Ifdtf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sdhf</a:t>
            </a:r>
            <a:r>
              <a:rPr lang="en-SG" dirty="0" smtClean="0">
                <a:latin typeface="Preeti" pitchFamily="2" charset="0"/>
              </a:rPr>
              <a:t>]/ /x]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- s]</a:t>
            </a:r>
            <a:r>
              <a:rPr lang="en-SG" dirty="0" err="1" smtClean="0">
                <a:latin typeface="Preeti" pitchFamily="2" charset="0"/>
              </a:rPr>
              <a:t>jn</a:t>
            </a:r>
            <a:r>
              <a:rPr lang="en-SG" dirty="0" smtClean="0">
                <a:latin typeface="Preeti" pitchFamily="2" charset="0"/>
              </a:rPr>
              <a:t> &amp;) </a:t>
            </a:r>
            <a:r>
              <a:rPr lang="en-SG" dirty="0" err="1" smtClean="0">
                <a:latin typeface="Preeti" pitchFamily="2" charset="0"/>
              </a:rPr>
              <a:t>k|tLzt</a:t>
            </a:r>
            <a:r>
              <a:rPr lang="en-SG" dirty="0" smtClean="0">
                <a:latin typeface="Preeti" pitchFamily="2" charset="0"/>
              </a:rPr>
              <a:t>_</a:t>
            </a:r>
          </a:p>
          <a:p>
            <a:pPr lvl="0"/>
            <a:r>
              <a:rPr lang="en-SG" dirty="0" smtClean="0">
                <a:latin typeface="Preeti" pitchFamily="2" charset="0"/>
              </a:rPr>
              <a:t>:</a:t>
            </a:r>
            <a:r>
              <a:rPr lang="en-SG" dirty="0" err="1" smtClean="0">
                <a:latin typeface="Preeti" pitchFamily="2" charset="0"/>
              </a:rPr>
              <a:t>jLst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rf</a:t>
            </a:r>
            <a:r>
              <a:rPr lang="en-SG" dirty="0" smtClean="0">
                <a:latin typeface="Preeti" pitchFamily="2" charset="0"/>
              </a:rPr>
              <a:t>}</a:t>
            </a:r>
            <a:r>
              <a:rPr lang="en-SG" dirty="0" err="1" smtClean="0">
                <a:latin typeface="Preeti" pitchFamily="2" charset="0"/>
              </a:rPr>
              <a:t>dfl;s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nIo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cg';f</a:t>
            </a:r>
            <a:r>
              <a:rPr lang="en-SG" dirty="0" smtClean="0">
                <a:latin typeface="Preeti" pitchFamily="2" charset="0"/>
              </a:rPr>
              <a:t>/ </a:t>
            </a:r>
            <a:r>
              <a:rPr lang="en-SG" dirty="0" err="1" smtClean="0">
                <a:latin typeface="Preeti" pitchFamily="2" charset="0"/>
              </a:rPr>
              <a:t>sfd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gu</a:t>
            </a:r>
            <a:r>
              <a:rPr lang="en-SG" dirty="0" smtClean="0">
                <a:latin typeface="Preeti" pitchFamily="2" charset="0"/>
              </a:rPr>
              <a:t>/L </a:t>
            </a:r>
            <a:r>
              <a:rPr lang="en-SG" dirty="0" err="1" smtClean="0">
                <a:latin typeface="Preeti" pitchFamily="2" charset="0"/>
              </a:rPr>
              <a:t>cfly</a:t>
            </a:r>
            <a:r>
              <a:rPr lang="en-SG" dirty="0" smtClean="0">
                <a:latin typeface="Preeti" pitchFamily="2" charset="0"/>
              </a:rPr>
              <a:t>{s </a:t>
            </a:r>
            <a:r>
              <a:rPr lang="en-SG" dirty="0" err="1" smtClean="0">
                <a:latin typeface="Preeti" pitchFamily="2" charset="0"/>
              </a:rPr>
              <a:t>aif</a:t>
            </a:r>
            <a:r>
              <a:rPr lang="en-SG" dirty="0" smtClean="0">
                <a:latin typeface="Preeti" pitchFamily="2" charset="0"/>
              </a:rPr>
              <a:t>{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cGtdf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dfq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vr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{] </a:t>
            </a:r>
            <a:r>
              <a:rPr lang="en-SG" dirty="0" err="1" smtClean="0">
                <a:latin typeface="Preeti" pitchFamily="2" charset="0"/>
              </a:rPr>
              <a:t>k|a</a:t>
            </a:r>
            <a:r>
              <a:rPr lang="en-SG" dirty="0" smtClean="0">
                <a:latin typeface="Preeti" pitchFamily="2" charset="0"/>
              </a:rPr>
              <a:t>[</a:t>
            </a:r>
            <a:r>
              <a:rPr lang="en-SG" dirty="0" err="1" smtClean="0">
                <a:latin typeface="Preeti" pitchFamily="2" charset="0"/>
              </a:rPr>
              <a:t>lQ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sfod</a:t>
            </a:r>
            <a:r>
              <a:rPr lang="en-SG" dirty="0" smtClean="0">
                <a:latin typeface="Preeti" pitchFamily="2" charset="0"/>
              </a:rPr>
              <a:t>} /x]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</a:t>
            </a:r>
          </a:p>
          <a:p>
            <a:pPr lvl="0"/>
            <a:r>
              <a:rPr lang="en-SG" dirty="0" err="1" smtClean="0">
                <a:latin typeface="Preeti" pitchFamily="2" charset="0"/>
              </a:rPr>
              <a:t>kb:yfkg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ePsf</a:t>
            </a:r>
            <a:r>
              <a:rPr lang="en-SG" dirty="0" smtClean="0">
                <a:latin typeface="Preeti" pitchFamily="2" charset="0"/>
              </a:rPr>
              <a:t>] b/</a:t>
            </a:r>
            <a:r>
              <a:rPr lang="en-SG" dirty="0" err="1" smtClean="0">
                <a:latin typeface="Preeti" pitchFamily="2" charset="0"/>
              </a:rPr>
              <a:t>jGbLdf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nfdf</a:t>
            </a:r>
            <a:r>
              <a:rPr lang="en-SG" dirty="0" smtClean="0">
                <a:latin typeface="Preeti" pitchFamily="2" charset="0"/>
              </a:rPr>
              <a:t>] ;do ;+</a:t>
            </a:r>
            <a:r>
              <a:rPr lang="en-SG" dirty="0" err="1" smtClean="0">
                <a:latin typeface="Preeti" pitchFamily="2" charset="0"/>
              </a:rPr>
              <a:t>Dd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ghfg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k|a</a:t>
            </a:r>
            <a:r>
              <a:rPr lang="en-SG" dirty="0" smtClean="0">
                <a:latin typeface="Preeti" pitchFamily="2" charset="0"/>
              </a:rPr>
              <a:t>[</a:t>
            </a:r>
            <a:r>
              <a:rPr lang="en-SG" dirty="0" err="1" smtClean="0">
                <a:latin typeface="Preeti" pitchFamily="2" charset="0"/>
              </a:rPr>
              <a:t>lQsf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/0f ;]</a:t>
            </a:r>
            <a:r>
              <a:rPr lang="en-SG" dirty="0" err="1" smtClean="0">
                <a:latin typeface="Preeti" pitchFamily="2" charset="0"/>
              </a:rPr>
              <a:t>jf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k|jfx</a:t>
            </a:r>
            <a:r>
              <a:rPr lang="en-SG" dirty="0" smtClean="0">
                <a:latin typeface="Preeti" pitchFamily="2" charset="0"/>
              </a:rPr>
              <a:t>, </a:t>
            </a:r>
            <a:r>
              <a:rPr lang="en-SG" dirty="0" err="1" smtClean="0">
                <a:latin typeface="Preeti" pitchFamily="2" charset="0"/>
              </a:rPr>
              <a:t>k|zf;lgs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lgoldttf</a:t>
            </a:r>
            <a:r>
              <a:rPr lang="en-SG" dirty="0" smtClean="0">
                <a:latin typeface="Preeti" pitchFamily="2" charset="0"/>
              </a:rPr>
              <a:t> , </a:t>
            </a:r>
            <a:r>
              <a:rPr lang="en-SG" dirty="0" err="1" smtClean="0">
                <a:latin typeface="Preeti" pitchFamily="2" charset="0"/>
              </a:rPr>
              <a:t>jolSts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clen</a:t>
            </a:r>
            <a:r>
              <a:rPr lang="en-SG" dirty="0" smtClean="0">
                <a:latin typeface="Preeti" pitchFamily="2" charset="0"/>
              </a:rPr>
              <a:t>]v / </a:t>
            </a:r>
            <a:r>
              <a:rPr lang="en-SG" dirty="0" err="1" smtClean="0">
                <a:latin typeface="Preeti" pitchFamily="2" charset="0"/>
              </a:rPr>
              <a:t>tnj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eQf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e'StfgLdf</a:t>
            </a:r>
            <a:r>
              <a:rPr lang="en-SG" dirty="0" smtClean="0">
                <a:latin typeface="Preeti" pitchFamily="2" charset="0"/>
              </a:rPr>
              <a:t> hl6ntf </a:t>
            </a:r>
            <a:r>
              <a:rPr lang="en-SG" dirty="0" err="1" smtClean="0">
                <a:latin typeface="Preeti" pitchFamily="2" charset="0"/>
              </a:rPr>
              <a:t>cfPsf</a:t>
            </a:r>
            <a:r>
              <a:rPr lang="en-SG" dirty="0" smtClean="0">
                <a:latin typeface="Preeti" pitchFamily="2" charset="0"/>
              </a:rPr>
              <a:t>]</a:t>
            </a:r>
            <a:endParaRPr lang="en-SG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SG" sz="7200" dirty="0" err="1" smtClean="0">
                <a:latin typeface="Preeti" pitchFamily="2" charset="0"/>
              </a:rPr>
              <a:t>r'gf</a:t>
            </a:r>
            <a:r>
              <a:rPr lang="en-SG" sz="7200" dirty="0" smtClean="0">
                <a:latin typeface="Preeti" pitchFamily="2" charset="0"/>
              </a:rPr>
              <a:t>}</a:t>
            </a:r>
            <a:r>
              <a:rPr lang="en-SG" sz="7200" dirty="0" err="1" smtClean="0">
                <a:latin typeface="Preeti" pitchFamily="2" charset="0"/>
              </a:rPr>
              <a:t>tL</a:t>
            </a:r>
            <a:endParaRPr lang="en-SG" sz="7200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8000" dirty="0" err="1" smtClean="0">
                <a:solidFill>
                  <a:srgbClr val="FF0000"/>
                </a:solidFill>
                <a:latin typeface="Preeti" pitchFamily="2" charset="0"/>
              </a:rPr>
              <a:t>lsg</a:t>
            </a:r>
            <a:r>
              <a:rPr lang="en-SG" sz="8000" dirty="0" smtClean="0">
                <a:solidFill>
                  <a:srgbClr val="FF0000"/>
                </a:solidFill>
                <a:latin typeface="Preeti" pitchFamily="2" charset="0"/>
              </a:rPr>
              <a:t> </a:t>
            </a:r>
            <a:r>
              <a:rPr lang="en-SG" sz="8000" dirty="0" err="1" smtClean="0">
                <a:solidFill>
                  <a:srgbClr val="FF0000"/>
                </a:solidFill>
                <a:latin typeface="Preeti" pitchFamily="2" charset="0"/>
              </a:rPr>
              <a:t>clwNnf</a:t>
            </a:r>
            <a:r>
              <a:rPr lang="en-SG" sz="8000" dirty="0" smtClean="0">
                <a:solidFill>
                  <a:srgbClr val="FF0000"/>
                </a:solidFill>
                <a:latin typeface="Preeti" pitchFamily="2" charset="0"/>
              </a:rPr>
              <a:t>] </a:t>
            </a:r>
            <a:r>
              <a:rPr lang="en-SG" sz="8000" dirty="0" err="1" smtClean="0">
                <a:solidFill>
                  <a:srgbClr val="FF0000"/>
                </a:solidFill>
                <a:latin typeface="Preeti" pitchFamily="2" charset="0"/>
              </a:rPr>
              <a:t>cf</a:t>
            </a:r>
            <a:r>
              <a:rPr lang="en-SG" sz="8000" dirty="0" smtClean="0">
                <a:solidFill>
                  <a:srgbClr val="FF0000"/>
                </a:solidFill>
                <a:latin typeface="Preeti" pitchFamily="2" charset="0"/>
              </a:rPr>
              <a:t>=j= s} </a:t>
            </a:r>
            <a:r>
              <a:rPr lang="en-SG" sz="8000" dirty="0" err="1" smtClean="0">
                <a:solidFill>
                  <a:srgbClr val="FF0000"/>
                </a:solidFill>
                <a:latin typeface="Preeti" pitchFamily="2" charset="0"/>
              </a:rPr>
              <a:t>uNtL</a:t>
            </a:r>
            <a:r>
              <a:rPr lang="en-SG" sz="8000" dirty="0" smtClean="0">
                <a:solidFill>
                  <a:srgbClr val="FF0000"/>
                </a:solidFill>
                <a:latin typeface="Preeti" pitchFamily="2" charset="0"/>
              </a:rPr>
              <a:t> kl5Nnf]</a:t>
            </a:r>
            <a:r>
              <a:rPr lang="en-SG" sz="8000" dirty="0" err="1" smtClean="0">
                <a:solidFill>
                  <a:srgbClr val="FF0000"/>
                </a:solidFill>
                <a:latin typeface="Preeti" pitchFamily="2" charset="0"/>
              </a:rPr>
              <a:t>df</a:t>
            </a:r>
            <a:r>
              <a:rPr lang="en-SG" sz="8000" dirty="0" smtClean="0">
                <a:solidFill>
                  <a:srgbClr val="FF0000"/>
                </a:solidFill>
                <a:latin typeface="Preeti" pitchFamily="2" charset="0"/>
              </a:rPr>
              <a:t> </a:t>
            </a:r>
            <a:r>
              <a:rPr lang="en-SG" sz="8000" dirty="0" err="1" smtClean="0">
                <a:solidFill>
                  <a:srgbClr val="FF0000"/>
                </a:solidFill>
                <a:latin typeface="Preeti" pitchFamily="2" charset="0"/>
              </a:rPr>
              <a:t>klg</a:t>
            </a:r>
            <a:r>
              <a:rPr lang="en-SG" sz="8000" dirty="0" smtClean="0">
                <a:solidFill>
                  <a:srgbClr val="FF0000"/>
                </a:solidFill>
                <a:latin typeface="Preeti" pitchFamily="2" charset="0"/>
              </a:rPr>
              <a:t> bf]</a:t>
            </a:r>
            <a:r>
              <a:rPr lang="en-SG" sz="8000" dirty="0" err="1" smtClean="0">
                <a:solidFill>
                  <a:srgbClr val="FF0000"/>
                </a:solidFill>
                <a:latin typeface="Preeti" pitchFamily="2" charset="0"/>
              </a:rPr>
              <a:t>xf</a:t>
            </a:r>
            <a:r>
              <a:rPr lang="en-SG" sz="8000" dirty="0" smtClean="0">
                <a:solidFill>
                  <a:srgbClr val="FF0000"/>
                </a:solidFill>
                <a:latin typeface="Preeti" pitchFamily="2" charset="0"/>
              </a:rPr>
              <a:t>]/LG5 &lt;</a:t>
            </a:r>
          </a:p>
          <a:p>
            <a:pPr>
              <a:buNone/>
            </a:pPr>
            <a:endParaRPr lang="en-SG" dirty="0">
              <a:solidFill>
                <a:srgbClr val="FF0000"/>
              </a:solidFill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>
                <a:latin typeface="Preeti" pitchFamily="2" charset="0"/>
              </a:rPr>
              <a:t>cfly</a:t>
            </a:r>
            <a:r>
              <a:rPr lang="en-SG" dirty="0" smtClean="0">
                <a:latin typeface="Preeti" pitchFamily="2" charset="0"/>
              </a:rPr>
              <a:t>{s </a:t>
            </a:r>
            <a:r>
              <a:rPr lang="en-SG" dirty="0" err="1" smtClean="0">
                <a:latin typeface="Preeti" pitchFamily="2" charset="0"/>
              </a:rPr>
              <a:t>k|zf;gsf</a:t>
            </a:r>
            <a:r>
              <a:rPr lang="en-SG" dirty="0" smtClean="0">
                <a:latin typeface="Preeti" pitchFamily="2" charset="0"/>
              </a:rPr>
              <a:t>] k|:</a:t>
            </a:r>
            <a:r>
              <a:rPr lang="en-SG" dirty="0" err="1" smtClean="0">
                <a:latin typeface="Preeti" pitchFamily="2" charset="0"/>
              </a:rPr>
              <a:t>t'tLdf</a:t>
            </a:r>
            <a:r>
              <a:rPr lang="en-SG" dirty="0" smtClean="0">
                <a:latin typeface="Preeti" pitchFamily="2" charset="0"/>
              </a:rPr>
              <a:t> ;d]l6g] If]</a:t>
            </a:r>
            <a:r>
              <a:rPr lang="en-SG" dirty="0" err="1" smtClean="0">
                <a:latin typeface="Preeti" pitchFamily="2" charset="0"/>
              </a:rPr>
              <a:t>qx</a:t>
            </a:r>
            <a:r>
              <a:rPr lang="en-SG" dirty="0" smtClean="0">
                <a:latin typeface="Preeti" pitchFamily="2" charset="0"/>
              </a:rPr>
              <a:t>?</a:t>
            </a:r>
            <a:endParaRPr lang="en-SG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>
                <a:latin typeface="Preeti" pitchFamily="2" charset="0"/>
              </a:rPr>
              <a:t>ah]6</a:t>
            </a:r>
          </a:p>
          <a:p>
            <a:r>
              <a:rPr lang="en-SG" dirty="0" smtClean="0">
                <a:latin typeface="Preeti" pitchFamily="2" charset="0"/>
              </a:rPr>
              <a:t>n]</a:t>
            </a:r>
            <a:r>
              <a:rPr lang="en-SG" dirty="0" err="1" smtClean="0">
                <a:latin typeface="Preeti" pitchFamily="2" charset="0"/>
              </a:rPr>
              <a:t>vf+sg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tyf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k|ltj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bg</a:t>
            </a:r>
            <a:endParaRPr lang="en-SG" dirty="0" smtClean="0">
              <a:latin typeface="Preeti" pitchFamily="2" charset="0"/>
            </a:endParaRPr>
          </a:p>
          <a:p>
            <a:r>
              <a:rPr lang="en-SG" dirty="0" err="1" smtClean="0">
                <a:latin typeface="Preeti" pitchFamily="2" charset="0"/>
              </a:rPr>
              <a:t>cfly</a:t>
            </a:r>
            <a:r>
              <a:rPr lang="en-SG" dirty="0" smtClean="0">
                <a:latin typeface="Preeti" pitchFamily="2" charset="0"/>
              </a:rPr>
              <a:t>{s </a:t>
            </a:r>
            <a:r>
              <a:rPr lang="en-SG" dirty="0" err="1" smtClean="0">
                <a:latin typeface="Preeti" pitchFamily="2" charset="0"/>
              </a:rPr>
              <a:t>cg'zf;g</a:t>
            </a:r>
            <a:endParaRPr lang="en-SG" dirty="0" smtClean="0">
              <a:latin typeface="Preeti" pitchFamily="2" charset="0"/>
            </a:endParaRPr>
          </a:p>
          <a:p>
            <a:r>
              <a:rPr lang="en-SG" dirty="0" smtClean="0">
                <a:latin typeface="Preeti" pitchFamily="2" charset="0"/>
              </a:rPr>
              <a:t>a]?h'</a:t>
            </a:r>
            <a:endParaRPr lang="en-SG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err="1" smtClean="0">
                <a:latin typeface="Preeti" pitchFamily="2" charset="0"/>
              </a:rPr>
              <a:t>cjsf</a:t>
            </a:r>
            <a:r>
              <a:rPr lang="en-SG" b="1" dirty="0" smtClean="0">
                <a:latin typeface="Preeti" pitchFamily="2" charset="0"/>
              </a:rPr>
              <a:t>] jf6f]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SG" b="1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k|s</a:t>
            </a:r>
            <a:r>
              <a:rPr lang="en-SG" dirty="0" smtClean="0">
                <a:latin typeface="Preeti" pitchFamily="2" charset="0"/>
              </a:rPr>
              <a:t>[of </a:t>
            </a:r>
            <a:r>
              <a:rPr lang="en-SG" dirty="0" err="1" smtClean="0">
                <a:latin typeface="Preeti" pitchFamily="2" charset="0"/>
              </a:rPr>
              <a:t>k'</a:t>
            </a:r>
            <a:r>
              <a:rPr lang="en-SG" dirty="0" err="1" smtClean="0"/>
              <a:t>-</a:t>
            </a:r>
            <a:r>
              <a:rPr lang="en-SG" dirty="0" err="1" smtClean="0">
                <a:latin typeface="Preeti" pitchFamily="2" charset="0"/>
              </a:rPr>
              <a:t>ofP</a:t>
            </a:r>
            <a:r>
              <a:rPr lang="en-SG" dirty="0" smtClean="0">
                <a:latin typeface="Preeti" pitchFamily="2" charset="0"/>
              </a:rPr>
              <a:t>/ </a:t>
            </a:r>
            <a:r>
              <a:rPr lang="en-SG" dirty="0" err="1" smtClean="0">
                <a:latin typeface="Preeti" pitchFamily="2" charset="0"/>
              </a:rPr>
              <a:t>dfq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glthf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lgsfNg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smtClean="0"/>
              <a:t>(Result with Process)</a:t>
            </a:r>
            <a:endParaRPr lang="en-SG" dirty="0" smtClean="0">
              <a:latin typeface="Preeti" pitchFamily="2" charset="0"/>
            </a:endParaRPr>
          </a:p>
          <a:p>
            <a:pPr lvl="0"/>
            <a:r>
              <a:rPr lang="en-SG" dirty="0" smtClean="0">
                <a:latin typeface="Preeti" pitchFamily="2" charset="0"/>
              </a:rPr>
              <a:t>P]g </a:t>
            </a:r>
            <a:r>
              <a:rPr lang="en-SG" dirty="0" err="1" smtClean="0">
                <a:latin typeface="Preeti" pitchFamily="2" charset="0"/>
              </a:rPr>
              <a:t>lgodsf</a:t>
            </a:r>
            <a:r>
              <a:rPr lang="en-SG" dirty="0" smtClean="0">
                <a:latin typeface="Preeti" pitchFamily="2" charset="0"/>
              </a:rPr>
              <a:t>] k/</a:t>
            </a:r>
            <a:r>
              <a:rPr lang="en-SG" dirty="0" err="1" smtClean="0">
                <a:latin typeface="Preeti" pitchFamily="2" charset="0"/>
              </a:rPr>
              <a:t>LkfngfnfO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smtClean="0"/>
              <a:t>(Compliance)</a:t>
            </a:r>
            <a:r>
              <a:rPr lang="en-SG" dirty="0" smtClean="0">
                <a:latin typeface="Preeti" pitchFamily="2" charset="0"/>
              </a:rPr>
              <a:t> s]</a:t>
            </a:r>
            <a:r>
              <a:rPr lang="en-SG" dirty="0" err="1" smtClean="0">
                <a:latin typeface="Preeti" pitchFamily="2" charset="0"/>
              </a:rPr>
              <a:t>Gb|ljGb'df</a:t>
            </a:r>
            <a:r>
              <a:rPr lang="en-SG" dirty="0" smtClean="0">
                <a:latin typeface="Preeti" pitchFamily="2" charset="0"/>
              </a:rPr>
              <a:t> /</a:t>
            </a:r>
            <a:r>
              <a:rPr lang="en-SG" dirty="0" err="1" smtClean="0">
                <a:latin typeface="Preeti" pitchFamily="2" charset="0"/>
              </a:rPr>
              <a:t>fVg</a:t>
            </a:r>
            <a:r>
              <a:rPr lang="en-SG" dirty="0" smtClean="0">
                <a:latin typeface="Preeti" pitchFamily="2" charset="0"/>
              </a:rPr>
              <a:t>]</a:t>
            </a:r>
          </a:p>
          <a:p>
            <a:pPr lvl="0"/>
            <a:r>
              <a:rPr lang="en-SG" dirty="0" err="1" smtClean="0">
                <a:latin typeface="Preeti" pitchFamily="2" charset="0"/>
              </a:rPr>
              <a:t>k|lt:kwf</a:t>
            </a:r>
            <a:r>
              <a:rPr lang="en-SG" dirty="0" smtClean="0">
                <a:latin typeface="Preeti" pitchFamily="2" charset="0"/>
              </a:rPr>
              <a:t>{</a:t>
            </a:r>
            <a:r>
              <a:rPr lang="en-SG" dirty="0" err="1" smtClean="0">
                <a:latin typeface="Preeti" pitchFamily="2" charset="0"/>
              </a:rPr>
              <a:t>Tds</a:t>
            </a:r>
            <a:r>
              <a:rPr lang="en-SG" dirty="0" smtClean="0">
                <a:latin typeface="Preeti" pitchFamily="2" charset="0"/>
              </a:rPr>
              <a:t> k4tLjf6 </a:t>
            </a:r>
            <a:r>
              <a:rPr lang="en-SG" dirty="0" err="1" smtClean="0">
                <a:latin typeface="Preeti" pitchFamily="2" charset="0"/>
              </a:rPr>
              <a:t>dfq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vl</a:t>
            </a:r>
            <a:r>
              <a:rPr lang="en-SG" dirty="0" smtClean="0">
                <a:latin typeface="Preeti" pitchFamily="2" charset="0"/>
              </a:rPr>
              <a:t>/b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]{</a:t>
            </a:r>
          </a:p>
          <a:p>
            <a:pPr lvl="0"/>
            <a:r>
              <a:rPr lang="en-SG" dirty="0" err="1" smtClean="0">
                <a:latin typeface="Preeti" pitchFamily="2" charset="0"/>
              </a:rPr>
              <a:t>k|zf;lgs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vr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err="1" smtClean="0">
                <a:latin typeface="Preeti" pitchFamily="2" charset="0"/>
              </a:rPr>
              <a:t>ldtJolotfk'j</a:t>
            </a:r>
            <a:r>
              <a:rPr lang="en-SG" dirty="0" smtClean="0">
                <a:latin typeface="Preeti" pitchFamily="2" charset="0"/>
              </a:rPr>
              <a:t>{s , </a:t>
            </a:r>
            <a:r>
              <a:rPr lang="en-SG" dirty="0" err="1" smtClean="0">
                <a:latin typeface="Preeti" pitchFamily="2" charset="0"/>
              </a:rPr>
              <a:t>cf</a:t>
            </a:r>
            <a:r>
              <a:rPr lang="en-SG" dirty="0" smtClean="0">
                <a:latin typeface="Preeti" pitchFamily="2" charset="0"/>
              </a:rPr>
              <a:t>}lrTok'0f{ </a:t>
            </a:r>
            <a:r>
              <a:rPr lang="en-SG" dirty="0" err="1" smtClean="0">
                <a:latin typeface="Preeti" pitchFamily="2" charset="0"/>
              </a:rPr>
              <a:t>tl</a:t>
            </a:r>
            <a:r>
              <a:rPr lang="en-SG" dirty="0" smtClean="0">
                <a:latin typeface="Preeti" pitchFamily="2" charset="0"/>
              </a:rPr>
              <a:t>/</a:t>
            </a:r>
            <a:r>
              <a:rPr lang="en-SG" dirty="0" err="1" smtClean="0">
                <a:latin typeface="Preeti" pitchFamily="2" charset="0"/>
              </a:rPr>
              <a:t>sfn</a:t>
            </a:r>
            <a:r>
              <a:rPr lang="en-SG" dirty="0" smtClean="0">
                <a:latin typeface="Preeti" pitchFamily="2" charset="0"/>
              </a:rPr>
              <a:t>] k'i6\</a:t>
            </a:r>
            <a:r>
              <a:rPr lang="en-SG" dirty="0" err="1" smtClean="0">
                <a:latin typeface="Preeti" pitchFamily="2" charset="0"/>
              </a:rPr>
              <a:t>ofO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x'g</a:t>
            </a:r>
            <a:r>
              <a:rPr lang="en-SG" dirty="0" smtClean="0">
                <a:latin typeface="Preeti" pitchFamily="2" charset="0"/>
              </a:rPr>
              <a:t>] u/L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]{</a:t>
            </a:r>
          </a:p>
          <a:p>
            <a:pPr lvl="0"/>
            <a:r>
              <a:rPr lang="en-SG" dirty="0" err="1" smtClean="0">
                <a:latin typeface="Preeti" pitchFamily="2" charset="0"/>
              </a:rPr>
              <a:t>cfGtl</a:t>
            </a:r>
            <a:r>
              <a:rPr lang="en-SG" dirty="0" smtClean="0">
                <a:latin typeface="Preeti" pitchFamily="2" charset="0"/>
              </a:rPr>
              <a:t>/s lgoGq0f k|0ffnLnfO </a:t>
            </a:r>
            <a:r>
              <a:rPr lang="en-SG" dirty="0" err="1" smtClean="0">
                <a:latin typeface="Preeti" pitchFamily="2" charset="0"/>
              </a:rPr>
              <a:t>sfof</a:t>
            </a:r>
            <a:r>
              <a:rPr lang="en-SG" dirty="0" smtClean="0">
                <a:latin typeface="Preeti" pitchFamily="2" charset="0"/>
              </a:rPr>
              <a:t>{</a:t>
            </a:r>
            <a:r>
              <a:rPr lang="en-SG" dirty="0" err="1" smtClean="0">
                <a:latin typeface="Preeti" pitchFamily="2" charset="0"/>
              </a:rPr>
              <a:t>Tds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jgfpg</a:t>
            </a:r>
            <a:r>
              <a:rPr lang="en-SG" dirty="0" smtClean="0">
                <a:latin typeface="Preeti" pitchFamily="2" charset="0"/>
              </a:rPr>
              <a:t>] </a:t>
            </a:r>
          </a:p>
          <a:p>
            <a:pPr lvl="0"/>
            <a:r>
              <a:rPr lang="en-SG" dirty="0" err="1" smtClean="0">
                <a:latin typeface="Preeti" pitchFamily="2" charset="0"/>
              </a:rPr>
              <a:t>ut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ljutsf</a:t>
            </a:r>
            <a:r>
              <a:rPr lang="en-SG" dirty="0" smtClean="0">
                <a:latin typeface="Preeti" pitchFamily="2" charset="0"/>
              </a:rPr>
              <a:t> a]?</a:t>
            </a:r>
            <a:r>
              <a:rPr lang="en-SG" dirty="0" err="1" smtClean="0">
                <a:latin typeface="Preeti" pitchFamily="2" charset="0"/>
              </a:rPr>
              <a:t>h'x?nfO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err="1" smtClean="0">
                <a:latin typeface="Preeti" pitchFamily="2" charset="0"/>
              </a:rPr>
              <a:t>tf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lsPsf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nIo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cg'?k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km:of</a:t>
            </a:r>
            <a:r>
              <a:rPr lang="en-SG" dirty="0" smtClean="0">
                <a:latin typeface="Preeti" pitchFamily="2" charset="0"/>
              </a:rPr>
              <a:t>}{6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]{ -&amp;) </a:t>
            </a:r>
            <a:r>
              <a:rPr lang="en-SG" dirty="0" err="1" smtClean="0">
                <a:latin typeface="Preeti" pitchFamily="2" charset="0"/>
              </a:rPr>
              <a:t>k|tLzt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nIo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xfn</a:t>
            </a:r>
            <a:r>
              <a:rPr lang="en-SG" dirty="0" smtClean="0">
                <a:latin typeface="Preeti" pitchFamily="2" charset="0"/>
              </a:rPr>
              <a:t> ;+</a:t>
            </a:r>
            <a:r>
              <a:rPr lang="en-SG" dirty="0" err="1" smtClean="0">
                <a:latin typeface="Preeti" pitchFamily="2" charset="0"/>
              </a:rPr>
              <a:t>Dd</a:t>
            </a:r>
            <a:r>
              <a:rPr lang="en-SG" dirty="0" smtClean="0">
                <a:latin typeface="Preeti" pitchFamily="2" charset="0"/>
              </a:rPr>
              <a:t> )=@ </a:t>
            </a:r>
            <a:r>
              <a:rPr lang="en-SG" dirty="0" err="1" smtClean="0">
                <a:latin typeface="Preeti" pitchFamily="2" charset="0"/>
              </a:rPr>
              <a:t>k|tLzt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dfq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k|utL</a:t>
            </a:r>
            <a:r>
              <a:rPr lang="en-SG" dirty="0" smtClean="0">
                <a:latin typeface="Preeti" pitchFamily="2" charset="0"/>
              </a:rPr>
              <a:t>_</a:t>
            </a:r>
          </a:p>
          <a:p>
            <a:pPr lvl="0"/>
            <a:r>
              <a:rPr lang="en-SG" dirty="0" smtClean="0">
                <a:latin typeface="Preeti" pitchFamily="2" charset="0"/>
              </a:rPr>
              <a:t>z'4, k'0f{ / ;doj4 </a:t>
            </a:r>
            <a:r>
              <a:rPr lang="en-SG" dirty="0" err="1" smtClean="0">
                <a:latin typeface="Preeti" pitchFamily="2" charset="0"/>
              </a:rPr>
              <a:t>k|ltj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bg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]{ </a:t>
            </a:r>
            <a:r>
              <a:rPr lang="en-SG" dirty="0" smtClean="0"/>
              <a:t>(TABUCS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dfkm</a:t>
            </a:r>
            <a:r>
              <a:rPr lang="en-SG" dirty="0" smtClean="0">
                <a:latin typeface="Preeti" pitchFamily="2" charset="0"/>
              </a:rPr>
              <a:t>{t </a:t>
            </a:r>
            <a:r>
              <a:rPr lang="en-SG" dirty="0" err="1" smtClean="0">
                <a:latin typeface="Preeti" pitchFamily="2" charset="0"/>
              </a:rPr>
              <a:t>sfo</a:t>
            </a:r>
            <a:r>
              <a:rPr lang="en-SG" dirty="0" smtClean="0">
                <a:latin typeface="Preeti" pitchFamily="2" charset="0"/>
              </a:rPr>
              <a:t>{ ;~</a:t>
            </a:r>
            <a:r>
              <a:rPr lang="en-SG" dirty="0" err="1" smtClean="0">
                <a:latin typeface="Preeti" pitchFamily="2" charset="0"/>
              </a:rPr>
              <a:t>rfng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]{_</a:t>
            </a:r>
          </a:p>
          <a:p>
            <a:pPr lvl="0"/>
            <a:r>
              <a:rPr lang="en-SG" dirty="0" err="1" smtClean="0">
                <a:latin typeface="Preeti" pitchFamily="2" charset="0"/>
              </a:rPr>
              <a:t>vr</a:t>
            </a:r>
            <a:r>
              <a:rPr lang="en-SG" dirty="0" smtClean="0">
                <a:latin typeface="Preeti" pitchFamily="2" charset="0"/>
              </a:rPr>
              <a:t>{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u'0f:t/</a:t>
            </a:r>
            <a:r>
              <a:rPr lang="en-SG" dirty="0" err="1" smtClean="0">
                <a:latin typeface="Preeti" pitchFamily="2" charset="0"/>
              </a:rPr>
              <a:t>df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Wofg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lbg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smtClean="0"/>
              <a:t>(Logical , Consistent and value maximization</a:t>
            </a:r>
            <a:r>
              <a:rPr lang="en-SG" dirty="0" smtClean="0"/>
              <a:t>)</a:t>
            </a:r>
          </a:p>
          <a:p>
            <a:pPr lvl="0"/>
            <a:r>
              <a:rPr lang="en-SG" dirty="0" err="1" smtClean="0">
                <a:latin typeface="Preeti" pitchFamily="2" charset="0"/>
              </a:rPr>
              <a:t>cfufdL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cf</a:t>
            </a:r>
            <a:r>
              <a:rPr lang="en-SG" dirty="0" smtClean="0">
                <a:latin typeface="Preeti" pitchFamily="2" charset="0"/>
              </a:rPr>
              <a:t>=j=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ah]6 </a:t>
            </a:r>
            <a:r>
              <a:rPr lang="en-SG" dirty="0" err="1" smtClean="0">
                <a:latin typeface="Preeti" pitchFamily="2" charset="0"/>
              </a:rPr>
              <a:t>tyf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sfo</a:t>
            </a:r>
            <a:r>
              <a:rPr lang="en-SG" dirty="0" smtClean="0">
                <a:latin typeface="Preeti" pitchFamily="2" charset="0"/>
              </a:rPr>
              <a:t>{</a:t>
            </a:r>
            <a:r>
              <a:rPr lang="en-SG" dirty="0" err="1" smtClean="0">
                <a:latin typeface="Preeti" pitchFamily="2" charset="0"/>
              </a:rPr>
              <a:t>qmd</a:t>
            </a:r>
            <a:r>
              <a:rPr lang="en-SG" dirty="0" smtClean="0">
                <a:latin typeface="Preeti" pitchFamily="2" charset="0"/>
              </a:rPr>
              <a:t> k|:</a:t>
            </a:r>
            <a:r>
              <a:rPr lang="en-SG" dirty="0" err="1" smtClean="0">
                <a:latin typeface="Preeti" pitchFamily="2" charset="0"/>
              </a:rPr>
              <a:t>tfj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ubf</a:t>
            </a:r>
            <a:r>
              <a:rPr lang="en-SG" dirty="0" smtClean="0">
                <a:latin typeface="Preeti" pitchFamily="2" charset="0"/>
              </a:rPr>
              <a:t>{ If]</a:t>
            </a:r>
            <a:r>
              <a:rPr lang="en-SG" dirty="0" err="1" smtClean="0">
                <a:latin typeface="Preeti" pitchFamily="2" charset="0"/>
              </a:rPr>
              <a:t>qLo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uf</a:t>
            </a:r>
            <a:r>
              <a:rPr lang="en-SG" dirty="0" smtClean="0">
                <a:latin typeface="Preeti" pitchFamily="2" charset="0"/>
              </a:rPr>
              <a:t>]i7Ldf p7]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laifo</a:t>
            </a:r>
            <a:r>
              <a:rPr lang="en-SG" dirty="0" smtClean="0">
                <a:latin typeface="Preeti" pitchFamily="2" charset="0"/>
              </a:rPr>
              <a:t> / </a:t>
            </a:r>
            <a:r>
              <a:rPr lang="en-SG" dirty="0" smtClean="0"/>
              <a:t>innovation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nfO</a:t>
            </a:r>
            <a:r>
              <a:rPr lang="en-SG" dirty="0" smtClean="0">
                <a:latin typeface="Preeti" pitchFamily="2" charset="0"/>
              </a:rPr>
              <a:t>{ ;</a:t>
            </a:r>
            <a:r>
              <a:rPr lang="en-SG" dirty="0" err="1" smtClean="0">
                <a:latin typeface="Preeti" pitchFamily="2" charset="0"/>
              </a:rPr>
              <a:t>dfj</a:t>
            </a:r>
            <a:r>
              <a:rPr lang="en-SG" dirty="0" smtClean="0">
                <a:latin typeface="Preeti" pitchFamily="2" charset="0"/>
              </a:rPr>
              <a:t>]z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]{</a:t>
            </a:r>
            <a:endParaRPr lang="en-SG" dirty="0" smtClean="0">
              <a:latin typeface="Preeti" pitchFamily="2" charset="0"/>
            </a:endParaRPr>
          </a:p>
          <a:p>
            <a:endParaRPr lang="en-SG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971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7525" algn="l"/>
              </a:tabLst>
              <a:defRPr/>
            </a:pPr>
            <a:r>
              <a:rPr lang="en-US" sz="8800" b="1" err="1" smtClean="0">
                <a:latin typeface="Preeti" pitchFamily="2" charset="0"/>
                <a:ea typeface="+mj-ea"/>
                <a:cs typeface="+mj-cs"/>
              </a:rPr>
              <a:t>wGojfb</a:t>
            </a:r>
            <a:r>
              <a:rPr lang="en-US" sz="8800" b="1" smtClean="0">
                <a:latin typeface="Preeti" pitchFamily="2" charset="0"/>
                <a:ea typeface="+mj-ea"/>
                <a:cs typeface="+mj-cs"/>
              </a:rPr>
              <a:t> Û</a:t>
            </a:r>
            <a:endParaRPr kumimoji="0" lang="en-US" sz="8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eeti" pitchFamily="2" charset="0"/>
              <a:ea typeface="+mj-ea"/>
              <a:cs typeface="+mj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5943600"/>
            <a:ext cx="9144000" cy="9144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Rukmini" pitchFamily="2" charset="0"/>
              </a:rPr>
              <a:t> 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Rukmini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>
                <a:latin typeface="Preeti" pitchFamily="2" charset="0"/>
              </a:rPr>
              <a:t>ah]6 </a:t>
            </a:r>
            <a:r>
              <a:rPr lang="en-SG" dirty="0" err="1" smtClean="0">
                <a:latin typeface="Preeti" pitchFamily="2" charset="0"/>
              </a:rPr>
              <a:t>tyf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sfo</a:t>
            </a:r>
            <a:r>
              <a:rPr lang="en-SG" dirty="0" smtClean="0">
                <a:latin typeface="Preeti" pitchFamily="2" charset="0"/>
              </a:rPr>
              <a:t>{</a:t>
            </a:r>
            <a:r>
              <a:rPr lang="en-SG" dirty="0" err="1" smtClean="0">
                <a:latin typeface="Preeti" pitchFamily="2" charset="0"/>
              </a:rPr>
              <a:t>qmd</a:t>
            </a:r>
            <a:endParaRPr lang="en-SG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 smtClean="0">
                <a:latin typeface="Preeti" pitchFamily="2" charset="0"/>
              </a:rPr>
              <a:t>ljefu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dftxt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lgsfodf</a:t>
            </a:r>
            <a:r>
              <a:rPr lang="en-SG" dirty="0" smtClean="0">
                <a:latin typeface="Preeti" pitchFamily="2" charset="0"/>
              </a:rPr>
              <a:t> ljefux?jf6 </a:t>
            </a:r>
            <a:r>
              <a:rPr lang="en-SG" dirty="0" err="1" smtClean="0">
                <a:latin typeface="Preeti" pitchFamily="2" charset="0"/>
              </a:rPr>
              <a:t>vr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]{ </a:t>
            </a:r>
            <a:r>
              <a:rPr lang="en-SG" dirty="0" err="1" smtClean="0">
                <a:latin typeface="Preeti" pitchFamily="2" charset="0"/>
              </a:rPr>
              <a:t>lgsfo</a:t>
            </a:r>
            <a:r>
              <a:rPr lang="en-SG" dirty="0" smtClean="0">
                <a:latin typeface="Preeti" pitchFamily="2" charset="0"/>
              </a:rPr>
              <a:t> ;</a:t>
            </a:r>
            <a:r>
              <a:rPr lang="en-SG" dirty="0" err="1" smtClean="0">
                <a:latin typeface="Preeti" pitchFamily="2" charset="0"/>
              </a:rPr>
              <a:t>Dd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clVtof</a:t>
            </a:r>
            <a:r>
              <a:rPr lang="en-SG" dirty="0" smtClean="0">
                <a:latin typeface="Preeti" pitchFamily="2" charset="0"/>
              </a:rPr>
              <a:t>/L </a:t>
            </a:r>
            <a:r>
              <a:rPr lang="en-SG" dirty="0" err="1" smtClean="0">
                <a:latin typeface="Preeti" pitchFamily="2" charset="0"/>
              </a:rPr>
              <a:t>k'u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</a:t>
            </a:r>
          </a:p>
          <a:p>
            <a:r>
              <a:rPr lang="en-SG" dirty="0" err="1" smtClean="0">
                <a:latin typeface="Preeti" pitchFamily="2" charset="0"/>
              </a:rPr>
              <a:t>c~rn</a:t>
            </a:r>
            <a:r>
              <a:rPr lang="en-SG" dirty="0" smtClean="0">
                <a:latin typeface="Preeti" pitchFamily="2" charset="0"/>
              </a:rPr>
              <a:t> c:kQfn </a:t>
            </a:r>
            <a:r>
              <a:rPr lang="en-SG" dirty="0" err="1" smtClean="0">
                <a:latin typeface="Preeti" pitchFamily="2" charset="0"/>
              </a:rPr>
              <a:t>tyf</a:t>
            </a:r>
            <a:r>
              <a:rPr lang="en-SG" dirty="0" smtClean="0">
                <a:latin typeface="Preeti" pitchFamily="2" charset="0"/>
              </a:rPr>
              <a:t> ;f] </a:t>
            </a:r>
            <a:r>
              <a:rPr lang="en-SG" dirty="0" err="1" smtClean="0">
                <a:latin typeface="Preeti" pitchFamily="2" charset="0"/>
              </a:rPr>
              <a:t>eGbf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dfyLNnf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lgsfodf</a:t>
            </a:r>
            <a:r>
              <a:rPr lang="en-SG" dirty="0" smtClean="0">
                <a:latin typeface="Preeti" pitchFamily="2" charset="0"/>
              </a:rPr>
              <a:t> dGqfnojf6 ;f]</a:t>
            </a:r>
            <a:r>
              <a:rPr lang="en-SG" dirty="0" err="1" smtClean="0">
                <a:latin typeface="Preeti" pitchFamily="2" charset="0"/>
              </a:rPr>
              <a:t>em</a:t>
            </a:r>
            <a:r>
              <a:rPr lang="en-SG" dirty="0" smtClean="0">
                <a:latin typeface="Preeti" pitchFamily="2" charset="0"/>
              </a:rPr>
              <a:t>} </a:t>
            </a:r>
            <a:r>
              <a:rPr lang="en-SG" dirty="0" err="1" smtClean="0">
                <a:latin typeface="Preeti" pitchFamily="2" charset="0"/>
              </a:rPr>
              <a:t>clVtof</a:t>
            </a:r>
            <a:r>
              <a:rPr lang="en-SG" dirty="0" smtClean="0">
                <a:latin typeface="Preeti" pitchFamily="2" charset="0"/>
              </a:rPr>
              <a:t>/L u} ;s]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</a:t>
            </a:r>
          </a:p>
          <a:p>
            <a:r>
              <a:rPr lang="en-SG" dirty="0" err="1" smtClean="0">
                <a:latin typeface="Preeti" pitchFamily="2" charset="0"/>
              </a:rPr>
              <a:t>klxnf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rf</a:t>
            </a:r>
            <a:r>
              <a:rPr lang="en-SG" dirty="0" smtClean="0">
                <a:latin typeface="Preeti" pitchFamily="2" charset="0"/>
              </a:rPr>
              <a:t>}</a:t>
            </a:r>
            <a:r>
              <a:rPr lang="en-SG" dirty="0" err="1" smtClean="0">
                <a:latin typeface="Preeti" pitchFamily="2" charset="0"/>
              </a:rPr>
              <a:t>dfl;s</a:t>
            </a:r>
            <a:r>
              <a:rPr lang="en-SG" dirty="0" smtClean="0">
                <a:latin typeface="Preeti" pitchFamily="2" charset="0"/>
              </a:rPr>
              <a:t> ;</a:t>
            </a:r>
            <a:r>
              <a:rPr lang="en-SG" dirty="0" err="1" smtClean="0">
                <a:latin typeface="Preeti" pitchFamily="2" charset="0"/>
              </a:rPr>
              <a:t>Ddsf</a:t>
            </a:r>
            <a:r>
              <a:rPr lang="en-SG" dirty="0" smtClean="0">
                <a:latin typeface="Preeti" pitchFamily="2" charset="0"/>
              </a:rPr>
              <a:t>] &gt;f]t </a:t>
            </a:r>
            <a:r>
              <a:rPr lang="en-SG" dirty="0" err="1" smtClean="0">
                <a:latin typeface="Preeti" pitchFamily="2" charset="0"/>
              </a:rPr>
              <a:t>km's'jf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ePsf</a:t>
            </a:r>
            <a:r>
              <a:rPr lang="en-SG" dirty="0" smtClean="0">
                <a:latin typeface="Preeti" pitchFamily="2" charset="0"/>
              </a:rPr>
              <a:t>] </a:t>
            </a:r>
          </a:p>
          <a:p>
            <a:r>
              <a:rPr lang="en-SG" dirty="0" smtClean="0">
                <a:latin typeface="Preeti" pitchFamily="2" charset="0"/>
              </a:rPr>
              <a:t>cj08f /x]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/</a:t>
            </a:r>
            <a:r>
              <a:rPr lang="en-SG" dirty="0" err="1" smtClean="0">
                <a:latin typeface="Preeti" pitchFamily="2" charset="0"/>
              </a:rPr>
              <a:t>sd</a:t>
            </a:r>
            <a:r>
              <a:rPr lang="en-SG" dirty="0" smtClean="0">
                <a:latin typeface="Preeti" pitchFamily="2" charset="0"/>
              </a:rPr>
              <a:t> jf+8kmf+8sf] </a:t>
            </a:r>
            <a:r>
              <a:rPr lang="en-SG" dirty="0" err="1" smtClean="0">
                <a:latin typeface="Preeti" pitchFamily="2" charset="0"/>
              </a:rPr>
              <a:t>qmddf</a:t>
            </a:r>
            <a:r>
              <a:rPr lang="en-SG" dirty="0" smtClean="0">
                <a:latin typeface="Preeti" pitchFamily="2" charset="0"/>
              </a:rPr>
              <a:t> /x]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</a:t>
            </a:r>
            <a:endParaRPr lang="en-SG" dirty="0">
              <a:latin typeface="Preet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err="1" smtClean="0">
                <a:latin typeface="Preeti" pitchFamily="2" charset="0"/>
              </a:rPr>
              <a:t>cf</a:t>
            </a:r>
            <a:r>
              <a:rPr lang="en-US" sz="6000" b="1" dirty="0" smtClean="0">
                <a:latin typeface="Preeti" pitchFamily="2" charset="0"/>
              </a:rPr>
              <a:t>= j= @)&amp;)=&amp;! </a:t>
            </a:r>
            <a:r>
              <a:rPr lang="en-US" sz="6000" b="1" dirty="0" err="1" smtClean="0">
                <a:latin typeface="Preeti" pitchFamily="2" charset="0"/>
              </a:rPr>
              <a:t>sf</a:t>
            </a:r>
            <a:r>
              <a:rPr lang="en-US" sz="6000" b="1" dirty="0" smtClean="0">
                <a:latin typeface="Preeti" pitchFamily="2" charset="0"/>
              </a:rPr>
              <a:t>] </a:t>
            </a:r>
            <a:r>
              <a:rPr lang="en-US" sz="6000" b="1" dirty="0" err="1" smtClean="0">
                <a:latin typeface="Preeti" pitchFamily="2" charset="0"/>
              </a:rPr>
              <a:t>jh</a:t>
            </a:r>
            <a:r>
              <a:rPr lang="en-US" sz="6000" b="1" dirty="0" smtClean="0">
                <a:latin typeface="Preeti" pitchFamily="2" charset="0"/>
              </a:rPr>
              <a:t>]6</a:t>
            </a:r>
            <a:br>
              <a:rPr lang="en-US" sz="6000" b="1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§"/>
              <a:defRPr/>
            </a:pPr>
            <a:r>
              <a:rPr lang="en-US" sz="4800" dirty="0" err="1" smtClean="0">
                <a:latin typeface="Preeti" pitchFamily="2" charset="0"/>
              </a:rPr>
              <a:t>s"n</a:t>
            </a:r>
            <a:r>
              <a:rPr lang="en-US" sz="4800" dirty="0" smtClean="0">
                <a:latin typeface="Preeti" pitchFamily="2" charset="0"/>
              </a:rPr>
              <a:t> </a:t>
            </a:r>
            <a:r>
              <a:rPr lang="en-US" sz="4800" dirty="0" err="1" smtClean="0">
                <a:latin typeface="Preeti" pitchFamily="2" charset="0"/>
              </a:rPr>
              <a:t>jh</a:t>
            </a:r>
            <a:r>
              <a:rPr lang="en-US" sz="4800" dirty="0" smtClean="0">
                <a:latin typeface="Preeti" pitchFamily="2" charset="0"/>
              </a:rPr>
              <a:t>]6         #),$#,@!,(^ </a:t>
            </a:r>
            <a:r>
              <a:rPr lang="en-US" sz="4800" dirty="0" err="1" smtClean="0">
                <a:latin typeface="Preeti" pitchFamily="2" charset="0"/>
              </a:rPr>
              <a:t>xhf</a:t>
            </a:r>
            <a:r>
              <a:rPr lang="en-US" sz="4800" dirty="0" smtClean="0">
                <a:latin typeface="Preeti" pitchFamily="2" charset="0"/>
              </a:rPr>
              <a:t>/</a:t>
            </a:r>
          </a:p>
          <a:p>
            <a:pPr marL="457200" indent="-457200" algn="just">
              <a:buFont typeface="Wingdings" pitchFamily="2" charset="2"/>
              <a:buChar char="§"/>
              <a:defRPr/>
            </a:pPr>
            <a:r>
              <a:rPr lang="en-US" sz="4800" dirty="0" err="1" smtClean="0">
                <a:latin typeface="Preeti" pitchFamily="2" charset="0"/>
              </a:rPr>
              <a:t>rfn</a:t>
            </a:r>
            <a:r>
              <a:rPr lang="en-US" sz="4800" dirty="0" smtClean="0">
                <a:latin typeface="Preeti" pitchFamily="2" charset="0"/>
              </a:rPr>
              <a:t>' </a:t>
            </a:r>
            <a:r>
              <a:rPr lang="en-US" sz="4800" dirty="0" err="1" smtClean="0">
                <a:latin typeface="Preeti" pitchFamily="2" charset="0"/>
              </a:rPr>
              <a:t>jh</a:t>
            </a:r>
            <a:r>
              <a:rPr lang="en-US" sz="4800" dirty="0" smtClean="0">
                <a:latin typeface="Preeti" pitchFamily="2" charset="0"/>
              </a:rPr>
              <a:t>]6        @%,@%,%@,!@  </a:t>
            </a:r>
            <a:r>
              <a:rPr lang="en-US" sz="4800" dirty="0" err="1" smtClean="0">
                <a:latin typeface="Preeti" pitchFamily="2" charset="0"/>
              </a:rPr>
              <a:t>xhf</a:t>
            </a:r>
            <a:r>
              <a:rPr lang="en-US" sz="4800" dirty="0" smtClean="0">
                <a:latin typeface="Preeti" pitchFamily="2" charset="0"/>
              </a:rPr>
              <a:t>/</a:t>
            </a:r>
          </a:p>
          <a:p>
            <a:pPr marL="457200" indent="-457200" algn="just">
              <a:buFont typeface="Wingdings" pitchFamily="2" charset="2"/>
              <a:buChar char="§"/>
              <a:defRPr/>
            </a:pPr>
            <a:r>
              <a:rPr lang="en-US" sz="4800" dirty="0" smtClean="0">
                <a:latin typeface="Preeti" pitchFamily="2" charset="0"/>
              </a:rPr>
              <a:t>k"+</a:t>
            </a:r>
            <a:r>
              <a:rPr lang="en-US" sz="4800" dirty="0" err="1" smtClean="0">
                <a:latin typeface="Preeti" pitchFamily="2" charset="0"/>
              </a:rPr>
              <a:t>hLut</a:t>
            </a:r>
            <a:r>
              <a:rPr lang="en-US" sz="4800" dirty="0" smtClean="0">
                <a:latin typeface="Preeti" pitchFamily="2" charset="0"/>
              </a:rPr>
              <a:t> </a:t>
            </a:r>
            <a:r>
              <a:rPr lang="en-US" sz="4800" dirty="0" err="1" smtClean="0">
                <a:latin typeface="Preeti" pitchFamily="2" charset="0"/>
              </a:rPr>
              <a:t>jh</a:t>
            </a:r>
            <a:r>
              <a:rPr lang="en-US" sz="4800" dirty="0" smtClean="0">
                <a:latin typeface="Preeti" pitchFamily="2" charset="0"/>
              </a:rPr>
              <a:t>]6       %,!&amp;,^(,*$ </a:t>
            </a:r>
            <a:r>
              <a:rPr lang="en-US" sz="4800" dirty="0" err="1" smtClean="0">
                <a:latin typeface="Preeti" pitchFamily="2" charset="0"/>
              </a:rPr>
              <a:t>xhf</a:t>
            </a:r>
            <a:r>
              <a:rPr lang="en-US" sz="4800" dirty="0" smtClean="0">
                <a:latin typeface="Preeti" pitchFamily="2" charset="0"/>
              </a:rPr>
              <a:t>/</a:t>
            </a:r>
          </a:p>
          <a:p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smtClean="0">
                <a:latin typeface="Preeti" pitchFamily="2" charset="0"/>
              </a:rPr>
              <a:t>;|f]tut </a:t>
            </a:r>
            <a:r>
              <a:rPr lang="en-US" sz="6000" b="1" err="1" smtClean="0">
                <a:latin typeface="Preeti" pitchFamily="2" charset="0"/>
              </a:rPr>
              <a:t>jh</a:t>
            </a:r>
            <a:r>
              <a:rPr lang="en-US" sz="6000" b="1" smtClean="0">
                <a:latin typeface="Preeti" pitchFamily="2" charset="0"/>
              </a:rPr>
              <a:t>]6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sz="7000" smtClean="0">
                <a:latin typeface="Preeti" pitchFamily="2" charset="0"/>
              </a:rPr>
              <a:t>g]</a:t>
            </a:r>
            <a:r>
              <a:rPr lang="en-US" sz="7000" err="1" smtClean="0">
                <a:latin typeface="Preeti" pitchFamily="2" charset="0"/>
              </a:rPr>
              <a:t>kfn</a:t>
            </a:r>
            <a:r>
              <a:rPr lang="en-US" sz="7000" smtClean="0">
                <a:latin typeface="Preeti" pitchFamily="2" charset="0"/>
              </a:rPr>
              <a:t> ;/</a:t>
            </a:r>
            <a:r>
              <a:rPr lang="en-US" sz="7000" err="1" smtClean="0">
                <a:latin typeface="Preeti" pitchFamily="2" charset="0"/>
              </a:rPr>
              <a:t>sf</a:t>
            </a:r>
            <a:r>
              <a:rPr lang="en-US" sz="7000" smtClean="0">
                <a:latin typeface="Preeti" pitchFamily="2" charset="0"/>
              </a:rPr>
              <a:t>/</a:t>
            </a:r>
            <a:r>
              <a:rPr lang="en-US" sz="7000" err="1" smtClean="0">
                <a:latin typeface="Preeti" pitchFamily="2" charset="0"/>
              </a:rPr>
              <a:t>sf</a:t>
            </a:r>
            <a:r>
              <a:rPr lang="en-US" sz="7000" smtClean="0">
                <a:latin typeface="Preeti" pitchFamily="2" charset="0"/>
              </a:rPr>
              <a:t>]     @),!#,%&amp;,$*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7000" smtClean="0">
                <a:latin typeface="Preeti" pitchFamily="2" charset="0"/>
              </a:rPr>
              <a:t>j}b]</a:t>
            </a:r>
            <a:r>
              <a:rPr lang="en-US" sz="7000" err="1" smtClean="0">
                <a:latin typeface="Preeti" pitchFamily="2" charset="0"/>
              </a:rPr>
              <a:t>lzs</a:t>
            </a:r>
            <a:r>
              <a:rPr lang="en-US" sz="7000" smtClean="0">
                <a:latin typeface="Preeti" pitchFamily="2" charset="0"/>
              </a:rPr>
              <a:t>             !),@(,^$,$*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7000" err="1" smtClean="0">
                <a:latin typeface="Preeti" pitchFamily="2" charset="0"/>
              </a:rPr>
              <a:t>hDdf</a:t>
            </a:r>
            <a:r>
              <a:rPr lang="en-US" sz="7000" smtClean="0">
                <a:latin typeface="Preeti" pitchFamily="2" charset="0"/>
              </a:rPr>
              <a:t>               #),$#,@!,(^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err="1" smtClean="0">
                <a:latin typeface="Preeti" pitchFamily="2" charset="0"/>
              </a:rPr>
              <a:t>Rffn</a:t>
            </a:r>
            <a:r>
              <a:rPr lang="en-US" sz="6000" b="1" smtClean="0">
                <a:latin typeface="Preeti" pitchFamily="2" charset="0"/>
              </a:rPr>
              <a:t>' </a:t>
            </a:r>
            <a:r>
              <a:rPr lang="en-US" sz="6000" b="1" err="1" smtClean="0">
                <a:latin typeface="Preeti" pitchFamily="2" charset="0"/>
              </a:rPr>
              <a:t>cf</a:t>
            </a:r>
            <a:r>
              <a:rPr lang="en-US" sz="6000" b="1" smtClean="0">
                <a:latin typeface="Preeti" pitchFamily="2" charset="0"/>
              </a:rPr>
              <a:t>= j= @)&amp;!=&amp;@ </a:t>
            </a:r>
            <a:r>
              <a:rPr lang="en-US" sz="6000" b="1" err="1" smtClean="0">
                <a:latin typeface="Preeti" pitchFamily="2" charset="0"/>
              </a:rPr>
              <a:t>sf</a:t>
            </a:r>
            <a:r>
              <a:rPr lang="en-US" sz="6000" b="1" smtClean="0">
                <a:latin typeface="Preeti" pitchFamily="2" charset="0"/>
              </a:rPr>
              <a:t>] </a:t>
            </a:r>
            <a:r>
              <a:rPr lang="en-US" sz="6000" b="1" err="1" smtClean="0">
                <a:latin typeface="Preeti" pitchFamily="2" charset="0"/>
              </a:rPr>
              <a:t>jh</a:t>
            </a:r>
            <a:r>
              <a:rPr lang="en-US" sz="6000" b="1" smtClean="0">
                <a:latin typeface="Preeti" pitchFamily="2" charset="0"/>
              </a:rPr>
              <a:t>]6</a:t>
            </a:r>
            <a:br>
              <a:rPr lang="en-US" sz="6000" b="1" smtClean="0">
                <a:latin typeface="Preeti" pitchFamily="2" charset="0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§"/>
              <a:defRPr/>
            </a:pPr>
            <a:r>
              <a:rPr lang="en-US" sz="4800" err="1" smtClean="0">
                <a:latin typeface="Preeti" pitchFamily="2" charset="0"/>
              </a:rPr>
              <a:t>s"n</a:t>
            </a:r>
            <a:r>
              <a:rPr lang="en-US" sz="4800" smtClean="0">
                <a:latin typeface="Preeti" pitchFamily="2" charset="0"/>
              </a:rPr>
              <a:t> </a:t>
            </a:r>
            <a:r>
              <a:rPr lang="en-US" sz="4800" err="1" smtClean="0">
                <a:latin typeface="Preeti" pitchFamily="2" charset="0"/>
              </a:rPr>
              <a:t>jh</a:t>
            </a:r>
            <a:r>
              <a:rPr lang="en-US" sz="4800" smtClean="0">
                <a:latin typeface="Preeti" pitchFamily="2" charset="0"/>
              </a:rPr>
              <a:t>]6         ##,%!,&amp;!,)@ </a:t>
            </a:r>
            <a:r>
              <a:rPr lang="en-US" sz="4800" err="1" smtClean="0">
                <a:latin typeface="Preeti" pitchFamily="2" charset="0"/>
              </a:rPr>
              <a:t>xhf</a:t>
            </a:r>
            <a:r>
              <a:rPr lang="en-US" sz="4800" smtClean="0">
                <a:latin typeface="Preeti" pitchFamily="2" charset="0"/>
              </a:rPr>
              <a:t>/</a:t>
            </a:r>
          </a:p>
          <a:p>
            <a:pPr marL="457200" indent="-457200" algn="just">
              <a:buFont typeface="Wingdings" pitchFamily="2" charset="2"/>
              <a:buChar char="§"/>
              <a:defRPr/>
            </a:pPr>
            <a:r>
              <a:rPr lang="en-US" sz="4800" err="1" smtClean="0">
                <a:latin typeface="Preeti" pitchFamily="2" charset="0"/>
              </a:rPr>
              <a:t>rfn</a:t>
            </a:r>
            <a:r>
              <a:rPr lang="en-US" sz="4800" smtClean="0">
                <a:latin typeface="Preeti" pitchFamily="2" charset="0"/>
              </a:rPr>
              <a:t>' </a:t>
            </a:r>
            <a:r>
              <a:rPr lang="en-US" sz="4800" err="1" smtClean="0">
                <a:latin typeface="Preeti" pitchFamily="2" charset="0"/>
              </a:rPr>
              <a:t>jh</a:t>
            </a:r>
            <a:r>
              <a:rPr lang="en-US" sz="4800" smtClean="0">
                <a:latin typeface="Preeti" pitchFamily="2" charset="0"/>
              </a:rPr>
              <a:t>]6        @(,)),^^,%@  </a:t>
            </a:r>
            <a:r>
              <a:rPr lang="en-US" sz="4800" err="1" smtClean="0">
                <a:latin typeface="Preeti" pitchFamily="2" charset="0"/>
              </a:rPr>
              <a:t>xhf</a:t>
            </a:r>
            <a:r>
              <a:rPr lang="en-US" sz="4800" smtClean="0">
                <a:latin typeface="Preeti" pitchFamily="2" charset="0"/>
              </a:rPr>
              <a:t>/</a:t>
            </a:r>
          </a:p>
          <a:p>
            <a:pPr marL="457200" indent="-457200" algn="just">
              <a:buFont typeface="Wingdings" pitchFamily="2" charset="2"/>
              <a:buChar char="§"/>
              <a:defRPr/>
            </a:pPr>
            <a:r>
              <a:rPr lang="en-US" sz="4800" smtClean="0">
                <a:latin typeface="Preeti" pitchFamily="2" charset="0"/>
              </a:rPr>
              <a:t>k"+</a:t>
            </a:r>
            <a:r>
              <a:rPr lang="en-US" sz="4800" err="1" smtClean="0">
                <a:latin typeface="Preeti" pitchFamily="2" charset="0"/>
              </a:rPr>
              <a:t>hLut</a:t>
            </a:r>
            <a:r>
              <a:rPr lang="en-US" sz="4800" smtClean="0">
                <a:latin typeface="Preeti" pitchFamily="2" charset="0"/>
              </a:rPr>
              <a:t> </a:t>
            </a:r>
            <a:r>
              <a:rPr lang="en-US" sz="4800" err="1" smtClean="0">
                <a:latin typeface="Preeti" pitchFamily="2" charset="0"/>
              </a:rPr>
              <a:t>jh</a:t>
            </a:r>
            <a:r>
              <a:rPr lang="en-US" sz="4800" smtClean="0">
                <a:latin typeface="Preeti" pitchFamily="2" charset="0"/>
              </a:rPr>
              <a:t>]6       $,%!,)$,%) </a:t>
            </a:r>
            <a:r>
              <a:rPr lang="en-US" sz="4800" err="1" smtClean="0">
                <a:latin typeface="Preeti" pitchFamily="2" charset="0"/>
              </a:rPr>
              <a:t>xhf</a:t>
            </a:r>
            <a:r>
              <a:rPr lang="en-US" sz="4800" smtClean="0">
                <a:latin typeface="Preeti" pitchFamily="2" charset="0"/>
              </a:rPr>
              <a:t>/</a:t>
            </a:r>
          </a:p>
          <a:p>
            <a:endParaRPr lang="en-US" sz="4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smtClean="0">
                <a:latin typeface="Preeti" pitchFamily="2" charset="0"/>
              </a:rPr>
              <a:t>;|f]tut </a:t>
            </a:r>
            <a:r>
              <a:rPr lang="en-US" sz="6000" b="1" err="1" smtClean="0">
                <a:latin typeface="Preeti" pitchFamily="2" charset="0"/>
              </a:rPr>
              <a:t>jh</a:t>
            </a:r>
            <a:r>
              <a:rPr lang="en-US" sz="6000" b="1" smtClean="0">
                <a:latin typeface="Preeti" pitchFamily="2" charset="0"/>
              </a:rPr>
              <a:t>]6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sz="7000" smtClean="0">
                <a:latin typeface="Preeti" pitchFamily="2" charset="0"/>
              </a:rPr>
              <a:t>g]</a:t>
            </a:r>
            <a:r>
              <a:rPr lang="en-US" sz="7000" err="1" smtClean="0">
                <a:latin typeface="Preeti" pitchFamily="2" charset="0"/>
              </a:rPr>
              <a:t>kfn</a:t>
            </a:r>
            <a:r>
              <a:rPr lang="en-US" sz="7000" smtClean="0">
                <a:latin typeface="Preeti" pitchFamily="2" charset="0"/>
              </a:rPr>
              <a:t> ;/</a:t>
            </a:r>
            <a:r>
              <a:rPr lang="en-US" sz="7000" err="1" smtClean="0">
                <a:latin typeface="Preeti" pitchFamily="2" charset="0"/>
              </a:rPr>
              <a:t>sf</a:t>
            </a:r>
            <a:r>
              <a:rPr lang="en-US" sz="7000" smtClean="0">
                <a:latin typeface="Preeti" pitchFamily="2" charset="0"/>
              </a:rPr>
              <a:t>/</a:t>
            </a:r>
            <a:r>
              <a:rPr lang="en-US" sz="7000" err="1" smtClean="0">
                <a:latin typeface="Preeti" pitchFamily="2" charset="0"/>
              </a:rPr>
              <a:t>sf</a:t>
            </a:r>
            <a:r>
              <a:rPr lang="en-US" sz="7000" smtClean="0">
                <a:latin typeface="Preeti" pitchFamily="2" charset="0"/>
              </a:rPr>
              <a:t>]     @@,)),##,(&amp;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6200" smtClean="0">
                <a:latin typeface="Preeti" pitchFamily="2" charset="0"/>
              </a:rPr>
              <a:t>j}b]</a:t>
            </a:r>
            <a:r>
              <a:rPr lang="en-US" sz="6200" err="1" smtClean="0">
                <a:latin typeface="Preeti" pitchFamily="2" charset="0"/>
              </a:rPr>
              <a:t>lzscg‘bfg</a:t>
            </a:r>
            <a:r>
              <a:rPr lang="en-US" sz="6200" smtClean="0">
                <a:latin typeface="Preeti" pitchFamily="2" charset="0"/>
              </a:rPr>
              <a:t>            (,$^,^(,$)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6200" smtClean="0">
                <a:latin typeface="Preeti" pitchFamily="2" charset="0"/>
              </a:rPr>
              <a:t>a}b]</a:t>
            </a:r>
            <a:r>
              <a:rPr lang="en-US" sz="6200" err="1" smtClean="0">
                <a:latin typeface="Preeti" pitchFamily="2" charset="0"/>
              </a:rPr>
              <a:t>lzs</a:t>
            </a:r>
            <a:r>
              <a:rPr lang="en-US" sz="6200" smtClean="0">
                <a:latin typeface="Preeti" pitchFamily="2" charset="0"/>
              </a:rPr>
              <a:t> C0f				@,)$,^&amp;,^%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7000" err="1" smtClean="0">
                <a:latin typeface="Preeti" pitchFamily="2" charset="0"/>
              </a:rPr>
              <a:t>hDdf</a:t>
            </a:r>
            <a:r>
              <a:rPr lang="en-US" sz="7000" smtClean="0">
                <a:latin typeface="Preeti" pitchFamily="2" charset="0"/>
              </a:rPr>
              <a:t>               ##,%!,&amp;!,)@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>
                <a:latin typeface="Preeti" pitchFamily="2" charset="0"/>
              </a:rPr>
              <a:t>n]</a:t>
            </a:r>
            <a:r>
              <a:rPr lang="en-SG" dirty="0" err="1" smtClean="0">
                <a:latin typeface="Preeti" pitchFamily="2" charset="0"/>
              </a:rPr>
              <a:t>vf+sg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tyf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k|ltj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bg</a:t>
            </a:r>
            <a:endParaRPr lang="en-SG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>
                <a:latin typeface="Preeti" pitchFamily="2" charset="0"/>
              </a:rPr>
              <a:t>k'0f{ n]</a:t>
            </a:r>
            <a:r>
              <a:rPr lang="en-SG" dirty="0" err="1" smtClean="0">
                <a:latin typeface="Preeti" pitchFamily="2" charset="0"/>
              </a:rPr>
              <a:t>vf+sg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x'g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g;s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</a:t>
            </a:r>
          </a:p>
          <a:p>
            <a:r>
              <a:rPr lang="en-SG" dirty="0" smtClean="0">
                <a:latin typeface="Preeti" pitchFamily="2" charset="0"/>
              </a:rPr>
              <a:t>;j} </a:t>
            </a:r>
            <a:r>
              <a:rPr lang="en-SG" dirty="0" err="1" smtClean="0">
                <a:latin typeface="Preeti" pitchFamily="2" charset="0"/>
              </a:rPr>
              <a:t>lgsfodf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smtClean="0"/>
              <a:t>TABUCS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dfkm</a:t>
            </a:r>
            <a:r>
              <a:rPr lang="en-SG" dirty="0" smtClean="0">
                <a:latin typeface="Preeti" pitchFamily="2" charset="0"/>
              </a:rPr>
              <a:t>{t n]</a:t>
            </a:r>
            <a:r>
              <a:rPr lang="en-SG" dirty="0" err="1" smtClean="0">
                <a:latin typeface="Preeti" pitchFamily="2" charset="0"/>
              </a:rPr>
              <a:t>vf+sg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x'g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g;s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</a:t>
            </a:r>
          </a:p>
          <a:p>
            <a:r>
              <a:rPr lang="en-SG" dirty="0" smtClean="0">
                <a:latin typeface="Preeti" pitchFamily="2" charset="0"/>
              </a:rPr>
              <a:t>z'4 , k'0f{ / ;doj4 </a:t>
            </a:r>
            <a:r>
              <a:rPr lang="en-SG" dirty="0" err="1" smtClean="0">
                <a:latin typeface="Preeti" pitchFamily="2" charset="0"/>
              </a:rPr>
              <a:t>k|ltj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bg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x'g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g;s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</a:t>
            </a:r>
          </a:p>
          <a:p>
            <a:r>
              <a:rPr lang="en-SG" dirty="0" err="1" smtClean="0">
                <a:latin typeface="Preeti" pitchFamily="2" charset="0"/>
              </a:rPr>
              <a:t>xfn</a:t>
            </a:r>
            <a:r>
              <a:rPr lang="en-SG" dirty="0" smtClean="0">
                <a:latin typeface="Preeti" pitchFamily="2" charset="0"/>
              </a:rPr>
              <a:t> ;</a:t>
            </a:r>
            <a:r>
              <a:rPr lang="en-SG" dirty="0" err="1" smtClean="0">
                <a:latin typeface="Preeti" pitchFamily="2" charset="0"/>
              </a:rPr>
              <a:t>Dd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klg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bftfnfO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ut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cf</a:t>
            </a:r>
            <a:r>
              <a:rPr lang="en-SG" dirty="0" smtClean="0">
                <a:latin typeface="Preeti" pitchFamily="2" charset="0"/>
              </a:rPr>
              <a:t>=j=</a:t>
            </a:r>
            <a:r>
              <a:rPr lang="en-SG" dirty="0" err="1" smtClean="0">
                <a:latin typeface="Preeti" pitchFamily="2" charset="0"/>
              </a:rPr>
              <a:t>sf</a:t>
            </a:r>
            <a:r>
              <a:rPr lang="en-SG" dirty="0" smtClean="0">
                <a:latin typeface="Preeti" pitchFamily="2" charset="0"/>
              </a:rPr>
              <a:t>] t]&gt;f] </a:t>
            </a:r>
            <a:r>
              <a:rPr lang="en-SG" dirty="0" err="1" smtClean="0">
                <a:latin typeface="Preeti" pitchFamily="2" charset="0"/>
              </a:rPr>
              <a:t>rf</a:t>
            </a:r>
            <a:r>
              <a:rPr lang="en-SG" dirty="0" smtClean="0">
                <a:latin typeface="Preeti" pitchFamily="2" charset="0"/>
              </a:rPr>
              <a:t>}</a:t>
            </a:r>
            <a:r>
              <a:rPr lang="en-SG" dirty="0" err="1" smtClean="0">
                <a:latin typeface="Preeti" pitchFamily="2" charset="0"/>
              </a:rPr>
              <a:t>dfl;s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k|ltj</a:t>
            </a:r>
            <a:r>
              <a:rPr lang="en-SG" dirty="0" smtClean="0">
                <a:latin typeface="Preeti" pitchFamily="2" charset="0"/>
              </a:rPr>
              <a:t>]</a:t>
            </a:r>
            <a:r>
              <a:rPr lang="en-SG" dirty="0" err="1" smtClean="0">
                <a:latin typeface="Preeti" pitchFamily="2" charset="0"/>
              </a:rPr>
              <a:t>bg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ug</a:t>
            </a:r>
            <a:r>
              <a:rPr lang="en-SG" dirty="0" smtClean="0">
                <a:latin typeface="Preeti" pitchFamily="2" charset="0"/>
              </a:rPr>
              <a:t>{ </a:t>
            </a:r>
            <a:r>
              <a:rPr lang="en-SG" dirty="0" err="1" smtClean="0">
                <a:latin typeface="Preeti" pitchFamily="2" charset="0"/>
              </a:rPr>
              <a:t>g;lsPsf</a:t>
            </a:r>
            <a:r>
              <a:rPr lang="en-SG" dirty="0" smtClean="0">
                <a:latin typeface="Preeti" pitchFamily="2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SG" dirty="0" smtClean="0"/>
              <a:t>TABUCS</a:t>
            </a:r>
            <a:r>
              <a:rPr lang="en-SG" dirty="0" smtClean="0">
                <a:latin typeface="Preeti" pitchFamily="2" charset="0"/>
              </a:rPr>
              <a:t> </a:t>
            </a:r>
            <a:r>
              <a:rPr lang="en-SG" dirty="0" err="1" smtClean="0">
                <a:latin typeface="Preeti" pitchFamily="2" charset="0"/>
              </a:rPr>
              <a:t>df</a:t>
            </a:r>
            <a:r>
              <a:rPr lang="en-SG" dirty="0" smtClean="0">
                <a:latin typeface="Preeti" pitchFamily="2" charset="0"/>
              </a:rPr>
              <a:t> n]</a:t>
            </a:r>
            <a:r>
              <a:rPr lang="en-SG" dirty="0" err="1" smtClean="0">
                <a:latin typeface="Preeti" pitchFamily="2" charset="0"/>
              </a:rPr>
              <a:t>vf+sgsf</a:t>
            </a:r>
            <a:r>
              <a:rPr lang="en-SG" dirty="0" smtClean="0">
                <a:latin typeface="Preeti" pitchFamily="2" charset="0"/>
              </a:rPr>
              <a:t>] </a:t>
            </a:r>
            <a:r>
              <a:rPr lang="en-SG" dirty="0" err="1" smtClean="0">
                <a:latin typeface="Preeti" pitchFamily="2" charset="0"/>
              </a:rPr>
              <a:t>cj:yf</a:t>
            </a:r>
            <a:endParaRPr lang="en-SG" dirty="0">
              <a:latin typeface="Preeti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7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SG" dirty="0" smtClean="0">
                          <a:latin typeface="FONTASY_ HIMALI_ TT" pitchFamily="82" charset="0"/>
                        </a:rPr>
                        <a:t>j </a:t>
                      </a:r>
                      <a:r>
                        <a:rPr lang="en-SG" dirty="0" err="1" smtClean="0">
                          <a:latin typeface="FONTASY_ HIMALI_ TT" pitchFamily="82" charset="0"/>
                        </a:rPr>
                        <a:t>lz</a:t>
                      </a:r>
                      <a:r>
                        <a:rPr lang="en-SG" dirty="0" smtClean="0">
                          <a:latin typeface="FONTASY_ HIMALI_ TT" pitchFamily="82" charset="0"/>
                        </a:rPr>
                        <a:t> g+=</a:t>
                      </a:r>
                      <a:endParaRPr lang="en-SG" dirty="0">
                        <a:latin typeface="FONTASY_ HIMALI_ TT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err="1" smtClean="0">
                          <a:latin typeface="FONTASY_ HIMALI_ TT" pitchFamily="82" charset="0"/>
                        </a:rPr>
                        <a:t>sfof</a:t>
                      </a:r>
                      <a:r>
                        <a:rPr lang="en-SG" dirty="0" smtClean="0">
                          <a:latin typeface="FONTASY_ HIMALI_ TT" pitchFamily="82" charset="0"/>
                        </a:rPr>
                        <a:t>{no</a:t>
                      </a:r>
                      <a:endParaRPr lang="en-SG" dirty="0">
                        <a:latin typeface="FONTASY_ HIMALI_ TT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err="1" smtClean="0">
                          <a:latin typeface="FONTASY_ HIMALI_ TT" pitchFamily="82" charset="0"/>
                        </a:rPr>
                        <a:t>jflif</a:t>
                      </a:r>
                      <a:r>
                        <a:rPr lang="en-SG" dirty="0" smtClean="0">
                          <a:latin typeface="FONTASY_ HIMALI_ TT" pitchFamily="82" charset="0"/>
                        </a:rPr>
                        <a:t>{s ah]^</a:t>
                      </a:r>
                      <a:endParaRPr lang="en-SG" dirty="0">
                        <a:latin typeface="FONTASY_ HIMALI_ TT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err="1" smtClean="0">
                          <a:latin typeface="FONTASY_ HIMALI_ TT" pitchFamily="82" charset="0"/>
                        </a:rPr>
                        <a:t>vr</a:t>
                      </a:r>
                      <a:r>
                        <a:rPr lang="en-SG" dirty="0" smtClean="0">
                          <a:latin typeface="FONTASY_ HIMALI_ TT" pitchFamily="82" charset="0"/>
                        </a:rPr>
                        <a:t>{</a:t>
                      </a:r>
                      <a:endParaRPr lang="en-SG" dirty="0">
                        <a:latin typeface="FONTASY_ HIMALI_ TT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err="1" smtClean="0">
                          <a:latin typeface="FONTASY_ HIMALI_ TT" pitchFamily="82" charset="0"/>
                        </a:rPr>
                        <a:t>jf+sL</a:t>
                      </a:r>
                      <a:endParaRPr lang="en-SG" dirty="0">
                        <a:latin typeface="FONTASY_ HIMALI_ TT" pitchFamily="82" charset="0"/>
                      </a:endParaRP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६७-३६५-०१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जिल्ला विकास समितिको कार्यालय, कैलाली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८,७१,७६,०००.००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२,२०,३८,१५५.३०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६,५१,३७,८४४.७०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६७-३७०-०३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सेती अञ्चल आयुर्वेद औषधालय, कैलाली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४८,८१,०००.००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२,५८,३७४.००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४६,२२,६२६.००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६७-३७०-०९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सु.प.क्षेत्रीय स्वास्थ्य तालिम केन्द्र, कैलाली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१,६२,६९,०००.००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३१,४७,४०८.००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१,३१,२१,५९२.००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६७-३७०-१०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सुदूर पश्चिमाञ्चल क्षेत्रीय मेडिकल स्टोर, कैलाली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२७,०४,०००.००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९,२१,४८६.००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१७,८२,५१४.००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६७-३७०-११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सेती अंचल अस्पताल, कैलाली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३,९७,६८,०००.००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५,८१,९२३.००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३,९१,८६,०७७.००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६७-३७०-१२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टिकापुर अस्पताल, कैलाली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८१,३७,०००.००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८१,३७,०००.००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६७-३७०-१३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मालाखेती अस्पताल,कैलाली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३६,६८,०००.००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३६,६८,०००.००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६८-३७०-०१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जिल्ला स्वास्थ्य कार्यालय, डोटी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७,७७,०१,०००.००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७,७७,०१,०००.००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६८-३७०-११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सुदुरपश्चीमाञ्चल क्षेत्रिय स्वास्थ्य निर्देशनालय, डोटी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१,४०,४७,०००.००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२८,००,४२९.००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१,१२,४६,५७१.००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६८-३७०-१२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जिल्ला आयुर्बेद स्वास्थ्य केन्द्र, डोटी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९१,२८,०००.००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९१,२८,०००.००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६९-३७०-०१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जिल्ला स्वास्थ्य कार्यालय, अछाम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१०,५९,६७,०००.००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१०,५९,६७,०००.००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६९-३७०-०२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जिल्ला आयुर्वेद स्वास्थ्य केन्द्र, अछाम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३८,००,०००.००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३८,००,०००.००</a:t>
                      </a:r>
                    </a:p>
                  </a:txBody>
                  <a:tcPr marL="9525" marR="9525" marT="9525" marB="0" anchor="b"/>
                </a:tc>
              </a:tr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७०-३७०-०१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i-IN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जिल्ला स्वास्थ्य कार्यालय, बाजुरा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६,२५,४४,०००.००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i-IN" sz="1000" b="0" i="0" u="none" strike="noStrike" dirty="0">
                          <a:solidFill>
                            <a:srgbClr val="000000"/>
                          </a:solidFill>
                          <a:latin typeface="FONTASY_ HIMALI_ TT" pitchFamily="82" charset="0"/>
                        </a:rPr>
                        <a:t> ६,२५,४४,०००.००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1142</Words>
  <Application>Microsoft Office PowerPoint</Application>
  <PresentationFormat>On-screen Show (4:3)</PresentationFormat>
  <Paragraphs>275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cfly{s k|zf;gsf] k|:t'tLdf ;d]l6g] If]qx?</vt:lpstr>
      <vt:lpstr>ah]6 tyf sfo{qmd</vt:lpstr>
      <vt:lpstr>cf= j= @)&amp;)=&amp;! sf] jh]6 </vt:lpstr>
      <vt:lpstr>;|f]tut jh]6</vt:lpstr>
      <vt:lpstr>Rffn' cf= j= @)&amp;!=&amp;@ sf] jh]6 </vt:lpstr>
      <vt:lpstr>;|f]tut jh]6</vt:lpstr>
      <vt:lpstr>n]vf+sg tyf k|ltj]bg</vt:lpstr>
      <vt:lpstr>TABUCS df n]vf+sgsf] cj:yf</vt:lpstr>
      <vt:lpstr>Slide 10</vt:lpstr>
      <vt:lpstr>cfly{s cg'zf;g</vt:lpstr>
      <vt:lpstr>vr{ k|s[ofdf b]lvPsf s]xL kIfx?</vt:lpstr>
      <vt:lpstr>j]?h"sf] ;du| l:ylt</vt:lpstr>
      <vt:lpstr>cf=j= )&amp;).&amp;! Dff km5of}{6 ePsf] j]?h"  -c:ktfn ljsf; ;ldltx?sf] _</vt:lpstr>
      <vt:lpstr>sfof{nout jf+sL a]?h'sf] cj:yf</vt:lpstr>
      <vt:lpstr>sfof{nout jf+sL a]?h'sf] cj:yf</vt:lpstr>
      <vt:lpstr>ljBdfg\ cj:yf</vt:lpstr>
      <vt:lpstr>Slide 18</vt:lpstr>
      <vt:lpstr>r'gf}tL</vt:lpstr>
      <vt:lpstr>cjsf] jf6f]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:jf:Yo ljQsf ljljw kIfx?</dc:title>
  <dc:creator>user</dc:creator>
  <cp:lastModifiedBy>user</cp:lastModifiedBy>
  <cp:revision>18</cp:revision>
  <dcterms:created xsi:type="dcterms:W3CDTF">2006-08-16T00:00:00Z</dcterms:created>
  <dcterms:modified xsi:type="dcterms:W3CDTF">2014-11-02T08:07:32Z</dcterms:modified>
</cp:coreProperties>
</file>